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7"/>
  </p:notesMasterIdLst>
  <p:sldIdLst>
    <p:sldId id="256" r:id="rId2"/>
    <p:sldId id="257" r:id="rId3"/>
    <p:sldId id="258" r:id="rId4"/>
    <p:sldId id="259" r:id="rId5"/>
    <p:sldId id="260" r:id="rId6"/>
    <p:sldId id="265" r:id="rId7"/>
    <p:sldId id="266" r:id="rId8"/>
    <p:sldId id="262" r:id="rId9"/>
    <p:sldId id="269" r:id="rId10"/>
    <p:sldId id="270" r:id="rId11"/>
    <p:sldId id="263" r:id="rId12"/>
    <p:sldId id="267" r:id="rId13"/>
    <p:sldId id="268" r:id="rId14"/>
    <p:sldId id="275" r:id="rId15"/>
    <p:sldId id="273" r:id="rId16"/>
    <p:sldId id="276" r:id="rId17"/>
    <p:sldId id="277" r:id="rId18"/>
    <p:sldId id="278" r:id="rId19"/>
    <p:sldId id="279" r:id="rId20"/>
    <p:sldId id="281" r:id="rId21"/>
    <p:sldId id="282" r:id="rId22"/>
    <p:sldId id="283" r:id="rId23"/>
    <p:sldId id="261" r:id="rId24"/>
    <p:sldId id="271" r:id="rId25"/>
    <p:sldId id="27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B9CD92A-059F-CFF9-2F9B-B5661E8A5FFC}" v="2" dt="2025-05-08T01:02:48.0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84"/>
  </p:normalViewPr>
  <p:slideViewPr>
    <p:cSldViewPr snapToGrid="0">
      <p:cViewPr varScale="1">
        <p:scale>
          <a:sx n="99" d="100"/>
          <a:sy n="99" d="100"/>
        </p:scale>
        <p:origin x="184" y="3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ena, Darcely" userId="S::penad@dickinson.edu::e210b4fe-2ceb-40a4-93fc-bfff1ad533ce" providerId="AD" clId="Web-{B65D83FC-7A0F-0ED4-BA92-392D73D8C283}"/>
    <pc:docChg chg="addSld modSld">
      <pc:chgData name="Pena, Darcely" userId="S::penad@dickinson.edu::e210b4fe-2ceb-40a4-93fc-bfff1ad533ce" providerId="AD" clId="Web-{B65D83FC-7A0F-0ED4-BA92-392D73D8C283}" dt="2025-04-28T15:57:13.006" v="422"/>
      <pc:docMkLst>
        <pc:docMk/>
      </pc:docMkLst>
      <pc:sldChg chg="addSp delSp modSp mod setBg setClrOvrMap">
        <pc:chgData name="Pena, Darcely" userId="S::penad@dickinson.edu::e210b4fe-2ceb-40a4-93fc-bfff1ad533ce" providerId="AD" clId="Web-{B65D83FC-7A0F-0ED4-BA92-392D73D8C283}" dt="2025-04-28T15:57:13.006" v="422"/>
        <pc:sldMkLst>
          <pc:docMk/>
          <pc:sldMk cId="109857222" sldId="256"/>
        </pc:sldMkLst>
        <pc:spChg chg="mod">
          <ac:chgData name="Pena, Darcely" userId="S::penad@dickinson.edu::e210b4fe-2ceb-40a4-93fc-bfff1ad533ce" providerId="AD" clId="Web-{B65D83FC-7A0F-0ED4-BA92-392D73D8C283}" dt="2025-04-28T15:57:13.006" v="422"/>
          <ac:spMkLst>
            <pc:docMk/>
            <pc:sldMk cId="109857222" sldId="256"/>
            <ac:spMk id="2" creationId="{00000000-0000-0000-0000-000000000000}"/>
          </ac:spMkLst>
        </pc:spChg>
        <pc:spChg chg="mod">
          <ac:chgData name="Pena, Darcely" userId="S::penad@dickinson.edu::e210b4fe-2ceb-40a4-93fc-bfff1ad533ce" providerId="AD" clId="Web-{B65D83FC-7A0F-0ED4-BA92-392D73D8C283}" dt="2025-04-28T15:57:13.006" v="422"/>
          <ac:spMkLst>
            <pc:docMk/>
            <pc:sldMk cId="109857222" sldId="256"/>
            <ac:spMk id="3" creationId="{00000000-0000-0000-0000-000000000000}"/>
          </ac:spMkLst>
        </pc:spChg>
        <pc:spChg chg="add del">
          <ac:chgData name="Pena, Darcely" userId="S::penad@dickinson.edu::e210b4fe-2ceb-40a4-93fc-bfff1ad533ce" providerId="AD" clId="Web-{B65D83FC-7A0F-0ED4-BA92-392D73D8C283}" dt="2025-04-28T15:57:13.006" v="422"/>
          <ac:spMkLst>
            <pc:docMk/>
            <pc:sldMk cId="109857222" sldId="256"/>
            <ac:spMk id="9" creationId="{71B2258F-86CA-4D4D-8270-BC05FCDEBFB3}"/>
          </ac:spMkLst>
        </pc:spChg>
        <pc:picChg chg="add del">
          <ac:chgData name="Pena, Darcely" userId="S::penad@dickinson.edu::e210b4fe-2ceb-40a4-93fc-bfff1ad533ce" providerId="AD" clId="Web-{B65D83FC-7A0F-0ED4-BA92-392D73D8C283}" dt="2025-04-28T15:57:13.006" v="422"/>
          <ac:picMkLst>
            <pc:docMk/>
            <pc:sldMk cId="109857222" sldId="256"/>
            <ac:picMk id="5" creationId="{37D95ED2-0890-BF0A-14DD-8EEA0C5B24E8}"/>
          </ac:picMkLst>
        </pc:picChg>
      </pc:sldChg>
      <pc:sldChg chg="addSp delSp modSp new mod setBg">
        <pc:chgData name="Pena, Darcely" userId="S::penad@dickinson.edu::e210b4fe-2ceb-40a4-93fc-bfff1ad533ce" providerId="AD" clId="Web-{B65D83FC-7A0F-0ED4-BA92-392D73D8C283}" dt="2025-04-28T15:57:11.131" v="421"/>
        <pc:sldMkLst>
          <pc:docMk/>
          <pc:sldMk cId="463431666" sldId="257"/>
        </pc:sldMkLst>
        <pc:spChg chg="mod">
          <ac:chgData name="Pena, Darcely" userId="S::penad@dickinson.edu::e210b4fe-2ceb-40a4-93fc-bfff1ad533ce" providerId="AD" clId="Web-{B65D83FC-7A0F-0ED4-BA92-392D73D8C283}" dt="2025-04-28T15:57:11.131" v="421"/>
          <ac:spMkLst>
            <pc:docMk/>
            <pc:sldMk cId="463431666" sldId="257"/>
            <ac:spMk id="2" creationId="{2F31AEED-B1D4-496E-F4AE-F26229939681}"/>
          </ac:spMkLst>
        </pc:spChg>
        <pc:spChg chg="add del mod">
          <ac:chgData name="Pena, Darcely" userId="S::penad@dickinson.edu::e210b4fe-2ceb-40a4-93fc-bfff1ad533ce" providerId="AD" clId="Web-{B65D83FC-7A0F-0ED4-BA92-392D73D8C283}" dt="2025-04-28T15:57:11.131" v="421"/>
          <ac:spMkLst>
            <pc:docMk/>
            <pc:sldMk cId="463431666" sldId="257"/>
            <ac:spMk id="3" creationId="{E9A6CD83-018D-4569-0C3E-5FE5F57B8987}"/>
          </ac:spMkLst>
        </pc:spChg>
        <pc:spChg chg="add del">
          <ac:chgData name="Pena, Darcely" userId="S::penad@dickinson.edu::e210b4fe-2ceb-40a4-93fc-bfff1ad533ce" providerId="AD" clId="Web-{B65D83FC-7A0F-0ED4-BA92-392D73D8C283}" dt="2025-04-28T15:57:11.131" v="421"/>
          <ac:spMkLst>
            <pc:docMk/>
            <pc:sldMk cId="463431666" sldId="257"/>
            <ac:spMk id="9" creationId="{53B021B3-DE93-4AB7-8A18-CF5F1CED88B8}"/>
          </ac:spMkLst>
        </pc:spChg>
        <pc:spChg chg="add del">
          <ac:chgData name="Pena, Darcely" userId="S::penad@dickinson.edu::e210b4fe-2ceb-40a4-93fc-bfff1ad533ce" providerId="AD" clId="Web-{B65D83FC-7A0F-0ED4-BA92-392D73D8C283}" dt="2025-04-28T15:57:11.131" v="421"/>
          <ac:spMkLst>
            <pc:docMk/>
            <pc:sldMk cId="463431666" sldId="257"/>
            <ac:spMk id="11" creationId="{52D502E5-F6B4-4D58-B4AE-FC466FF15EE8}"/>
          </ac:spMkLst>
        </pc:spChg>
        <pc:spChg chg="add del">
          <ac:chgData name="Pena, Darcely" userId="S::penad@dickinson.edu::e210b4fe-2ceb-40a4-93fc-bfff1ad533ce" providerId="AD" clId="Web-{B65D83FC-7A0F-0ED4-BA92-392D73D8C283}" dt="2025-04-28T15:57:11.131" v="421"/>
          <ac:spMkLst>
            <pc:docMk/>
            <pc:sldMk cId="463431666" sldId="257"/>
            <ac:spMk id="13" creationId="{9DECDBF4-02B6-4BB4-B65B-B8107AD6A9E8}"/>
          </ac:spMkLst>
        </pc:spChg>
        <pc:graphicFrameChg chg="add del">
          <ac:chgData name="Pena, Darcely" userId="S::penad@dickinson.edu::e210b4fe-2ceb-40a4-93fc-bfff1ad533ce" providerId="AD" clId="Web-{B65D83FC-7A0F-0ED4-BA92-392D73D8C283}" dt="2025-04-28T15:57:11.131" v="421"/>
          <ac:graphicFrameMkLst>
            <pc:docMk/>
            <pc:sldMk cId="463431666" sldId="257"/>
            <ac:graphicFrameMk id="5" creationId="{B52EAF7A-AC36-F24A-3ABF-12D8BE32CB96}"/>
          </ac:graphicFrameMkLst>
        </pc:graphicFrameChg>
      </pc:sldChg>
      <pc:sldChg chg="addSp delSp modSp new">
        <pc:chgData name="Pena, Darcely" userId="S::penad@dickinson.edu::e210b4fe-2ceb-40a4-93fc-bfff1ad533ce" providerId="AD" clId="Web-{B65D83FC-7A0F-0ED4-BA92-392D73D8C283}" dt="2025-04-28T15:57:08.537" v="420"/>
        <pc:sldMkLst>
          <pc:docMk/>
          <pc:sldMk cId="3362416650" sldId="258"/>
        </pc:sldMkLst>
        <pc:spChg chg="mod">
          <ac:chgData name="Pena, Darcely" userId="S::penad@dickinson.edu::e210b4fe-2ceb-40a4-93fc-bfff1ad533ce" providerId="AD" clId="Web-{B65D83FC-7A0F-0ED4-BA92-392D73D8C283}" dt="2025-04-28T13:24:13.319" v="365" actId="20577"/>
          <ac:spMkLst>
            <pc:docMk/>
            <pc:sldMk cId="3362416650" sldId="258"/>
            <ac:spMk id="2" creationId="{6DB940EE-AED5-9F35-15FF-8B7422C467BB}"/>
          </ac:spMkLst>
        </pc:spChg>
        <pc:spChg chg="add del mod">
          <ac:chgData name="Pena, Darcely" userId="S::penad@dickinson.edu::e210b4fe-2ceb-40a4-93fc-bfff1ad533ce" providerId="AD" clId="Web-{B65D83FC-7A0F-0ED4-BA92-392D73D8C283}" dt="2025-04-28T15:57:08.537" v="420"/>
          <ac:spMkLst>
            <pc:docMk/>
            <pc:sldMk cId="3362416650" sldId="258"/>
            <ac:spMk id="3" creationId="{8D141F9F-DAE0-247F-27EF-85A939B657F0}"/>
          </ac:spMkLst>
        </pc:spChg>
        <pc:graphicFrameChg chg="add del">
          <ac:chgData name="Pena, Darcely" userId="S::penad@dickinson.edu::e210b4fe-2ceb-40a4-93fc-bfff1ad533ce" providerId="AD" clId="Web-{B65D83FC-7A0F-0ED4-BA92-392D73D8C283}" dt="2025-04-28T15:57:08.537" v="420"/>
          <ac:graphicFrameMkLst>
            <pc:docMk/>
            <pc:sldMk cId="3362416650" sldId="258"/>
            <ac:graphicFrameMk id="5" creationId="{3BE7489C-C198-9013-787A-78CB0496C29D}"/>
          </ac:graphicFrameMkLst>
        </pc:graphicFrameChg>
      </pc:sldChg>
      <pc:sldChg chg="modSp new">
        <pc:chgData name="Pena, Darcely" userId="S::penad@dickinson.edu::e210b4fe-2ceb-40a4-93fc-bfff1ad533ce" providerId="AD" clId="Web-{B65D83FC-7A0F-0ED4-BA92-392D73D8C283}" dt="2025-04-28T13:29:41.629" v="410" actId="20577"/>
        <pc:sldMkLst>
          <pc:docMk/>
          <pc:sldMk cId="421371194" sldId="259"/>
        </pc:sldMkLst>
        <pc:spChg chg="mod">
          <ac:chgData name="Pena, Darcely" userId="S::penad@dickinson.edu::e210b4fe-2ceb-40a4-93fc-bfff1ad533ce" providerId="AD" clId="Web-{B65D83FC-7A0F-0ED4-BA92-392D73D8C283}" dt="2025-04-28T00:49:28.994" v="60" actId="20577"/>
          <ac:spMkLst>
            <pc:docMk/>
            <pc:sldMk cId="421371194" sldId="259"/>
            <ac:spMk id="2" creationId="{9DFC259D-E862-BA58-A219-62BAB53D7283}"/>
          </ac:spMkLst>
        </pc:spChg>
        <pc:spChg chg="mod">
          <ac:chgData name="Pena, Darcely" userId="S::penad@dickinson.edu::e210b4fe-2ceb-40a4-93fc-bfff1ad533ce" providerId="AD" clId="Web-{B65D83FC-7A0F-0ED4-BA92-392D73D8C283}" dt="2025-04-28T13:29:41.629" v="410" actId="20577"/>
          <ac:spMkLst>
            <pc:docMk/>
            <pc:sldMk cId="421371194" sldId="259"/>
            <ac:spMk id="3" creationId="{33098AE9-9A79-2638-FC80-B78F786EF6BC}"/>
          </ac:spMkLst>
        </pc:spChg>
      </pc:sldChg>
      <pc:sldChg chg="modSp new">
        <pc:chgData name="Pena, Darcely" userId="S::penad@dickinson.edu::e210b4fe-2ceb-40a4-93fc-bfff1ad533ce" providerId="AD" clId="Web-{B65D83FC-7A0F-0ED4-BA92-392D73D8C283}" dt="2025-04-28T00:49:05.555" v="52" actId="20577"/>
        <pc:sldMkLst>
          <pc:docMk/>
          <pc:sldMk cId="3113759749" sldId="260"/>
        </pc:sldMkLst>
        <pc:spChg chg="mod">
          <ac:chgData name="Pena, Darcely" userId="S::penad@dickinson.edu::e210b4fe-2ceb-40a4-93fc-bfff1ad533ce" providerId="AD" clId="Web-{B65D83FC-7A0F-0ED4-BA92-392D73D8C283}" dt="2025-04-28T00:49:05.555" v="52" actId="20577"/>
          <ac:spMkLst>
            <pc:docMk/>
            <pc:sldMk cId="3113759749" sldId="260"/>
            <ac:spMk id="2" creationId="{8BAD95D2-5B1F-0BB0-3F33-3AF11EBD4BD2}"/>
          </ac:spMkLst>
        </pc:spChg>
      </pc:sldChg>
      <pc:sldChg chg="modSp new">
        <pc:chgData name="Pena, Darcely" userId="S::penad@dickinson.edu::e210b4fe-2ceb-40a4-93fc-bfff1ad533ce" providerId="AD" clId="Web-{B65D83FC-7A0F-0ED4-BA92-392D73D8C283}" dt="2025-04-28T00:49:35.291" v="62" actId="20577"/>
        <pc:sldMkLst>
          <pc:docMk/>
          <pc:sldMk cId="841869176" sldId="261"/>
        </pc:sldMkLst>
        <pc:spChg chg="mod">
          <ac:chgData name="Pena, Darcely" userId="S::penad@dickinson.edu::e210b4fe-2ceb-40a4-93fc-bfff1ad533ce" providerId="AD" clId="Web-{B65D83FC-7A0F-0ED4-BA92-392D73D8C283}" dt="2025-04-28T00:49:35.291" v="62" actId="20577"/>
          <ac:spMkLst>
            <pc:docMk/>
            <pc:sldMk cId="841869176" sldId="261"/>
            <ac:spMk id="2" creationId="{8BE55CDA-3344-F46F-0333-C022923CA734}"/>
          </ac:spMkLst>
        </pc:spChg>
      </pc:sldChg>
    </pc:docChg>
  </pc:docChgLst>
  <pc:docChgLst>
    <pc:chgData name="Malka Goldman, Malena" userId="S::malkagom@dickinson.edu::124a2596-3f70-4278-8157-c630355e9072" providerId="AD" clId="Web-{03CFE361-B24C-96A7-2D5B-44AAC8BCC493}"/>
    <pc:docChg chg="addSld delSld modSld">
      <pc:chgData name="Malka Goldman, Malena" userId="S::malkagom@dickinson.edu::124a2596-3f70-4278-8157-c630355e9072" providerId="AD" clId="Web-{03CFE361-B24C-96A7-2D5B-44AAC8BCC493}" dt="2025-04-29T15:30:52.873" v="450" actId="20577"/>
      <pc:docMkLst>
        <pc:docMk/>
      </pc:docMkLst>
      <pc:sldChg chg="modNotes">
        <pc:chgData name="Malka Goldman, Malena" userId="S::malkagom@dickinson.edu::124a2596-3f70-4278-8157-c630355e9072" providerId="AD" clId="Web-{03CFE361-B24C-96A7-2D5B-44AAC8BCC493}" dt="2025-04-28T23:12:52.072" v="30"/>
        <pc:sldMkLst>
          <pc:docMk/>
          <pc:sldMk cId="463431666" sldId="257"/>
        </pc:sldMkLst>
      </pc:sldChg>
      <pc:sldChg chg="modNotes">
        <pc:chgData name="Malka Goldman, Malena" userId="S::malkagom@dickinson.edu::124a2596-3f70-4278-8157-c630355e9072" providerId="AD" clId="Web-{03CFE361-B24C-96A7-2D5B-44AAC8BCC493}" dt="2025-04-28T23:12:57.134" v="36"/>
        <pc:sldMkLst>
          <pc:docMk/>
          <pc:sldMk cId="3362416650" sldId="258"/>
        </pc:sldMkLst>
      </pc:sldChg>
      <pc:sldChg chg="modNotes">
        <pc:chgData name="Malka Goldman, Malena" userId="S::malkagom@dickinson.edu::124a2596-3f70-4278-8157-c630355e9072" providerId="AD" clId="Web-{03CFE361-B24C-96A7-2D5B-44AAC8BCC493}" dt="2025-04-28T23:13:01.931" v="41"/>
        <pc:sldMkLst>
          <pc:docMk/>
          <pc:sldMk cId="421371194" sldId="259"/>
        </pc:sldMkLst>
      </pc:sldChg>
      <pc:sldChg chg="modNotes">
        <pc:chgData name="Malka Goldman, Malena" userId="S::malkagom@dickinson.edu::124a2596-3f70-4278-8157-c630355e9072" providerId="AD" clId="Web-{03CFE361-B24C-96A7-2D5B-44AAC8BCC493}" dt="2025-04-28T23:13:11.150" v="46"/>
        <pc:sldMkLst>
          <pc:docMk/>
          <pc:sldMk cId="3113759749" sldId="260"/>
        </pc:sldMkLst>
      </pc:sldChg>
      <pc:sldChg chg="modSp">
        <pc:chgData name="Malka Goldman, Malena" userId="S::malkagom@dickinson.edu::124a2596-3f70-4278-8157-c630355e9072" providerId="AD" clId="Web-{03CFE361-B24C-96A7-2D5B-44AAC8BCC493}" dt="2025-04-29T01:33:22.612" v="446" actId="20577"/>
        <pc:sldMkLst>
          <pc:docMk/>
          <pc:sldMk cId="841869176" sldId="261"/>
        </pc:sldMkLst>
        <pc:spChg chg="mod">
          <ac:chgData name="Malka Goldman, Malena" userId="S::malkagom@dickinson.edu::124a2596-3f70-4278-8157-c630355e9072" providerId="AD" clId="Web-{03CFE361-B24C-96A7-2D5B-44AAC8BCC493}" dt="2025-04-29T01:33:22.612" v="446" actId="20577"/>
          <ac:spMkLst>
            <pc:docMk/>
            <pc:sldMk cId="841869176" sldId="261"/>
            <ac:spMk id="3" creationId="{149865E2-E20A-3F22-A3E6-79589BA0B8C9}"/>
          </ac:spMkLst>
        </pc:spChg>
      </pc:sldChg>
      <pc:sldChg chg="modNotes">
        <pc:chgData name="Malka Goldman, Malena" userId="S::malkagom@dickinson.edu::124a2596-3f70-4278-8157-c630355e9072" providerId="AD" clId="Web-{03CFE361-B24C-96A7-2D5B-44AAC8BCC493}" dt="2025-04-28T23:13:17.791" v="52"/>
        <pc:sldMkLst>
          <pc:docMk/>
          <pc:sldMk cId="4032512733" sldId="265"/>
        </pc:sldMkLst>
      </pc:sldChg>
      <pc:sldChg chg="modNotes">
        <pc:chgData name="Malka Goldman, Malena" userId="S::malkagom@dickinson.edu::124a2596-3f70-4278-8157-c630355e9072" providerId="AD" clId="Web-{03CFE361-B24C-96A7-2D5B-44AAC8BCC493}" dt="2025-04-28T23:13:23.931" v="59"/>
        <pc:sldMkLst>
          <pc:docMk/>
          <pc:sldMk cId="1041019263" sldId="266"/>
        </pc:sldMkLst>
      </pc:sldChg>
      <pc:sldChg chg="modSp">
        <pc:chgData name="Malka Goldman, Malena" userId="S::malkagom@dickinson.edu::124a2596-3f70-4278-8157-c630355e9072" providerId="AD" clId="Web-{03CFE361-B24C-96A7-2D5B-44AAC8BCC493}" dt="2025-04-29T15:30:52.873" v="450" actId="20577"/>
        <pc:sldMkLst>
          <pc:docMk/>
          <pc:sldMk cId="2670884548" sldId="271"/>
        </pc:sldMkLst>
        <pc:spChg chg="mod">
          <ac:chgData name="Malka Goldman, Malena" userId="S::malkagom@dickinson.edu::124a2596-3f70-4278-8157-c630355e9072" providerId="AD" clId="Web-{03CFE361-B24C-96A7-2D5B-44AAC8BCC493}" dt="2025-04-29T15:30:52.873" v="450" actId="20577"/>
          <ac:spMkLst>
            <pc:docMk/>
            <pc:sldMk cId="2670884548" sldId="271"/>
            <ac:spMk id="2" creationId="{8ABB29F9-CDEF-26E4-19DE-E699B7E9A8C0}"/>
          </ac:spMkLst>
        </pc:spChg>
        <pc:spChg chg="mod">
          <ac:chgData name="Malka Goldman, Malena" userId="S::malkagom@dickinson.edu::124a2596-3f70-4278-8157-c630355e9072" providerId="AD" clId="Web-{03CFE361-B24C-96A7-2D5B-44AAC8BCC493}" dt="2025-04-29T15:30:47.686" v="448" actId="20577"/>
          <ac:spMkLst>
            <pc:docMk/>
            <pc:sldMk cId="2670884548" sldId="271"/>
            <ac:spMk id="3" creationId="{DABCA51B-A251-44AE-C267-41D096E26746}"/>
          </ac:spMkLst>
        </pc:spChg>
      </pc:sldChg>
      <pc:sldChg chg="addSp delSp modSp add del replId">
        <pc:chgData name="Malka Goldman, Malena" userId="S::malkagom@dickinson.edu::124a2596-3f70-4278-8157-c630355e9072" providerId="AD" clId="Web-{03CFE361-B24C-96A7-2D5B-44AAC8BCC493}" dt="2025-04-28T23:12:38.166" v="27"/>
        <pc:sldMkLst>
          <pc:docMk/>
          <pc:sldMk cId="15193364" sldId="272"/>
        </pc:sldMkLst>
        <pc:spChg chg="mod">
          <ac:chgData name="Malka Goldman, Malena" userId="S::malkagom@dickinson.edu::124a2596-3f70-4278-8157-c630355e9072" providerId="AD" clId="Web-{03CFE361-B24C-96A7-2D5B-44AAC8BCC493}" dt="2025-04-28T23:01:27.480" v="2" actId="20577"/>
          <ac:spMkLst>
            <pc:docMk/>
            <pc:sldMk cId="15193364" sldId="272"/>
            <ac:spMk id="2" creationId="{E1BD4A66-DCFC-9B4F-7877-36F0FD806638}"/>
          </ac:spMkLst>
        </pc:spChg>
        <pc:picChg chg="add mod">
          <ac:chgData name="Malka Goldman, Malena" userId="S::malkagom@dickinson.edu::124a2596-3f70-4278-8157-c630355e9072" providerId="AD" clId="Web-{03CFE361-B24C-96A7-2D5B-44AAC8BCC493}" dt="2025-04-28T23:04:12.073" v="8" actId="1076"/>
          <ac:picMkLst>
            <pc:docMk/>
            <pc:sldMk cId="15193364" sldId="272"/>
            <ac:picMk id="3" creationId="{BCCD64CC-1DDB-F5AD-1891-592FD4D961C7}"/>
          </ac:picMkLst>
        </pc:picChg>
        <pc:picChg chg="add mod">
          <ac:chgData name="Malka Goldman, Malena" userId="S::malkagom@dickinson.edu::124a2596-3f70-4278-8157-c630355e9072" providerId="AD" clId="Web-{03CFE361-B24C-96A7-2D5B-44AAC8BCC493}" dt="2025-04-28T23:11:39.635" v="13" actId="1076"/>
          <ac:picMkLst>
            <pc:docMk/>
            <pc:sldMk cId="15193364" sldId="272"/>
            <ac:picMk id="4" creationId="{C863CE80-C27B-7FD3-26FF-CF9078EB0650}"/>
          </ac:picMkLst>
        </pc:picChg>
        <pc:picChg chg="del">
          <ac:chgData name="Malka Goldman, Malena" userId="S::malkagom@dickinson.edu::124a2596-3f70-4278-8157-c630355e9072" providerId="AD" clId="Web-{03CFE361-B24C-96A7-2D5B-44AAC8BCC493}" dt="2025-04-28T23:01:29.855" v="3"/>
          <ac:picMkLst>
            <pc:docMk/>
            <pc:sldMk cId="15193364" sldId="272"/>
            <ac:picMk id="8" creationId="{F76FCA7C-B4C3-18AF-FC79-5DB875B98501}"/>
          </ac:picMkLst>
        </pc:picChg>
        <pc:picChg chg="del">
          <ac:chgData name="Malka Goldman, Malena" userId="S::malkagom@dickinson.edu::124a2596-3f70-4278-8157-c630355e9072" providerId="AD" clId="Web-{03CFE361-B24C-96A7-2D5B-44AAC8BCC493}" dt="2025-04-28T23:01:30.933" v="4"/>
          <ac:picMkLst>
            <pc:docMk/>
            <pc:sldMk cId="15193364" sldId="272"/>
            <ac:picMk id="10" creationId="{B5BD3E94-8D5F-2C32-9901-343F1BA811D8}"/>
          </ac:picMkLst>
        </pc:picChg>
      </pc:sldChg>
      <pc:sldChg chg="addSp delSp modSp add replId">
        <pc:chgData name="Malka Goldman, Malena" userId="S::malkagom@dickinson.edu::124a2596-3f70-4278-8157-c630355e9072" providerId="AD" clId="Web-{03CFE361-B24C-96A7-2D5B-44AAC8BCC493}" dt="2025-04-28T23:12:30.619" v="26" actId="1076"/>
        <pc:sldMkLst>
          <pc:docMk/>
          <pc:sldMk cId="1208086395" sldId="273"/>
        </pc:sldMkLst>
        <pc:spChg chg="mod">
          <ac:chgData name="Malka Goldman, Malena" userId="S::malkagom@dickinson.edu::124a2596-3f70-4278-8157-c630355e9072" providerId="AD" clId="Web-{03CFE361-B24C-96A7-2D5B-44AAC8BCC493}" dt="2025-04-28T23:12:00.025" v="18" actId="20577"/>
          <ac:spMkLst>
            <pc:docMk/>
            <pc:sldMk cId="1208086395" sldId="273"/>
            <ac:spMk id="2" creationId="{2E0144F8-1864-96C3-992B-DAAADAD93FE2}"/>
          </ac:spMkLst>
        </pc:spChg>
        <pc:picChg chg="add mod">
          <ac:chgData name="Malka Goldman, Malena" userId="S::malkagom@dickinson.edu::124a2596-3f70-4278-8157-c630355e9072" providerId="AD" clId="Web-{03CFE361-B24C-96A7-2D5B-44AAC8BCC493}" dt="2025-04-28T23:12:14.681" v="22" actId="1076"/>
          <ac:picMkLst>
            <pc:docMk/>
            <pc:sldMk cId="1208086395" sldId="273"/>
            <ac:picMk id="4" creationId="{D224BC68-87D2-B58F-BD63-50E25ACBFB28}"/>
          </ac:picMkLst>
        </pc:picChg>
        <pc:picChg chg="add mod">
          <ac:chgData name="Malka Goldman, Malena" userId="S::malkagom@dickinson.edu::124a2596-3f70-4278-8157-c630355e9072" providerId="AD" clId="Web-{03CFE361-B24C-96A7-2D5B-44AAC8BCC493}" dt="2025-04-28T23:12:30.619" v="26" actId="1076"/>
          <ac:picMkLst>
            <pc:docMk/>
            <pc:sldMk cId="1208086395" sldId="273"/>
            <ac:picMk id="6" creationId="{A455278B-6A5D-F67B-A755-D19D108DFA46}"/>
          </ac:picMkLst>
        </pc:picChg>
        <pc:picChg chg="del">
          <ac:chgData name="Malka Goldman, Malena" userId="S::malkagom@dickinson.edu::124a2596-3f70-4278-8157-c630355e9072" providerId="AD" clId="Web-{03CFE361-B24C-96A7-2D5B-44AAC8BCC493}" dt="2025-04-28T23:12:08.010" v="20"/>
          <ac:picMkLst>
            <pc:docMk/>
            <pc:sldMk cId="1208086395" sldId="273"/>
            <ac:picMk id="8" creationId="{AF559E89-FC6E-B014-B974-D7D20C4A0465}"/>
          </ac:picMkLst>
        </pc:picChg>
        <pc:picChg chg="del">
          <ac:chgData name="Malka Goldman, Malena" userId="S::malkagom@dickinson.edu::124a2596-3f70-4278-8157-c630355e9072" providerId="AD" clId="Web-{03CFE361-B24C-96A7-2D5B-44AAC8BCC493}" dt="2025-04-28T23:12:20.166" v="23"/>
          <ac:picMkLst>
            <pc:docMk/>
            <pc:sldMk cId="1208086395" sldId="273"/>
            <ac:picMk id="10" creationId="{EDDA34DD-8C5A-4B64-7DB8-DA275F1D04F9}"/>
          </ac:picMkLst>
        </pc:picChg>
      </pc:sldChg>
      <pc:sldChg chg="modSp add replId">
        <pc:chgData name="Malka Goldman, Malena" userId="S::malkagom@dickinson.edu::124a2596-3f70-4278-8157-c630355e9072" providerId="AD" clId="Web-{03CFE361-B24C-96A7-2D5B-44AAC8BCC493}" dt="2025-04-29T00:52:25.795" v="137" actId="20577"/>
        <pc:sldMkLst>
          <pc:docMk/>
          <pc:sldMk cId="1803257951" sldId="275"/>
        </pc:sldMkLst>
        <pc:spChg chg="mod">
          <ac:chgData name="Malka Goldman, Malena" userId="S::malkagom@dickinson.edu::124a2596-3f70-4278-8157-c630355e9072" providerId="AD" clId="Web-{03CFE361-B24C-96A7-2D5B-44AAC8BCC493}" dt="2025-04-29T00:44:12.507" v="85" actId="20577"/>
          <ac:spMkLst>
            <pc:docMk/>
            <pc:sldMk cId="1803257951" sldId="275"/>
            <ac:spMk id="2" creationId="{2B5046D6-2C4C-3A9D-EDD7-DDC2B360F8BC}"/>
          </ac:spMkLst>
        </pc:spChg>
        <pc:spChg chg="mod">
          <ac:chgData name="Malka Goldman, Malena" userId="S::malkagom@dickinson.edu::124a2596-3f70-4278-8157-c630355e9072" providerId="AD" clId="Web-{03CFE361-B24C-96A7-2D5B-44AAC8BCC493}" dt="2025-04-29T00:52:25.795" v="137" actId="20577"/>
          <ac:spMkLst>
            <pc:docMk/>
            <pc:sldMk cId="1803257951" sldId="275"/>
            <ac:spMk id="3" creationId="{217D3D65-EF56-B602-01B6-9003C4A1403C}"/>
          </ac:spMkLst>
        </pc:spChg>
      </pc:sldChg>
      <pc:sldChg chg="addSp delSp modSp add replId">
        <pc:chgData name="Malka Goldman, Malena" userId="S::malkagom@dickinson.edu::124a2596-3f70-4278-8157-c630355e9072" providerId="AD" clId="Web-{03CFE361-B24C-96A7-2D5B-44AAC8BCC493}" dt="2025-04-29T00:59:11.873" v="177"/>
        <pc:sldMkLst>
          <pc:docMk/>
          <pc:sldMk cId="212525289" sldId="276"/>
        </pc:sldMkLst>
        <pc:spChg chg="add mod">
          <ac:chgData name="Malka Goldman, Malena" userId="S::malkagom@dickinson.edu::124a2596-3f70-4278-8157-c630355e9072" providerId="AD" clId="Web-{03CFE361-B24C-96A7-2D5B-44AAC8BCC493}" dt="2025-04-29T00:56:41.586" v="172" actId="14100"/>
          <ac:spMkLst>
            <pc:docMk/>
            <pc:sldMk cId="212525289" sldId="276"/>
            <ac:spMk id="5" creationId="{8DB6E16C-67C8-B5DA-6A8F-D45F5D827740}"/>
          </ac:spMkLst>
        </pc:spChg>
        <pc:spChg chg="add del mod">
          <ac:chgData name="Malka Goldman, Malena" userId="S::malkagom@dickinson.edu::124a2596-3f70-4278-8157-c630355e9072" providerId="AD" clId="Web-{03CFE361-B24C-96A7-2D5B-44AAC8BCC493}" dt="2025-04-29T00:59:11.873" v="177"/>
          <ac:spMkLst>
            <pc:docMk/>
            <pc:sldMk cId="212525289" sldId="276"/>
            <ac:spMk id="7" creationId="{2AB25B44-FD02-4527-BCD0-6BAC0ED91807}"/>
          </ac:spMkLst>
        </pc:spChg>
        <pc:picChg chg="add mod">
          <ac:chgData name="Malka Goldman, Malena" userId="S::malkagom@dickinson.edu::124a2596-3f70-4278-8157-c630355e9072" providerId="AD" clId="Web-{03CFE361-B24C-96A7-2D5B-44AAC8BCC493}" dt="2025-04-29T00:55:52.147" v="149" actId="1076"/>
          <ac:picMkLst>
            <pc:docMk/>
            <pc:sldMk cId="212525289" sldId="276"/>
            <ac:picMk id="3" creationId="{D5BA95B8-BCEB-5981-78BF-381824B7C848}"/>
          </ac:picMkLst>
        </pc:picChg>
        <pc:picChg chg="del">
          <ac:chgData name="Malka Goldman, Malena" userId="S::malkagom@dickinson.edu::124a2596-3f70-4278-8157-c630355e9072" providerId="AD" clId="Web-{03CFE361-B24C-96A7-2D5B-44AAC8BCC493}" dt="2025-04-29T00:53:40.391" v="139"/>
          <ac:picMkLst>
            <pc:docMk/>
            <pc:sldMk cId="212525289" sldId="276"/>
            <ac:picMk id="4" creationId="{F8AE8574-3E1D-8129-D823-CD368C1EB4EF}"/>
          </ac:picMkLst>
        </pc:picChg>
        <pc:picChg chg="del">
          <ac:chgData name="Malka Goldman, Malena" userId="S::malkagom@dickinson.edu::124a2596-3f70-4278-8157-c630355e9072" providerId="AD" clId="Web-{03CFE361-B24C-96A7-2D5B-44AAC8BCC493}" dt="2025-04-29T00:53:40.657" v="140"/>
          <ac:picMkLst>
            <pc:docMk/>
            <pc:sldMk cId="212525289" sldId="276"/>
            <ac:picMk id="6" creationId="{78027532-7A9B-2C9C-F426-943E40CD0379}"/>
          </ac:picMkLst>
        </pc:picChg>
      </pc:sldChg>
      <pc:sldChg chg="modSp add replId">
        <pc:chgData name="Malka Goldman, Malena" userId="S::malkagom@dickinson.edu::124a2596-3f70-4278-8157-c630355e9072" providerId="AD" clId="Web-{03CFE361-B24C-96A7-2D5B-44AAC8BCC493}" dt="2025-04-29T01:08:28.927" v="308" actId="20577"/>
        <pc:sldMkLst>
          <pc:docMk/>
          <pc:sldMk cId="728769068" sldId="277"/>
        </pc:sldMkLst>
        <pc:spChg chg="mod">
          <ac:chgData name="Malka Goldman, Malena" userId="S::malkagom@dickinson.edu::124a2596-3f70-4278-8157-c630355e9072" providerId="AD" clId="Web-{03CFE361-B24C-96A7-2D5B-44AAC8BCC493}" dt="2025-04-29T00:59:34.734" v="182" actId="20577"/>
          <ac:spMkLst>
            <pc:docMk/>
            <pc:sldMk cId="728769068" sldId="277"/>
            <ac:spMk id="2" creationId="{2E96A555-6BB6-DC9F-2987-E59B0BD9F2EF}"/>
          </ac:spMkLst>
        </pc:spChg>
        <pc:spChg chg="mod">
          <ac:chgData name="Malka Goldman, Malena" userId="S::malkagom@dickinson.edu::124a2596-3f70-4278-8157-c630355e9072" providerId="AD" clId="Web-{03CFE361-B24C-96A7-2D5B-44AAC8BCC493}" dt="2025-04-29T01:08:28.927" v="308" actId="20577"/>
          <ac:spMkLst>
            <pc:docMk/>
            <pc:sldMk cId="728769068" sldId="277"/>
            <ac:spMk id="3" creationId="{6C7BBC18-9991-BB28-F4D5-E80405832E3D}"/>
          </ac:spMkLst>
        </pc:spChg>
      </pc:sldChg>
      <pc:sldChg chg="addSp delSp modSp add replId">
        <pc:chgData name="Malka Goldman, Malena" userId="S::malkagom@dickinson.edu::124a2596-3f70-4278-8157-c630355e9072" providerId="AD" clId="Web-{03CFE361-B24C-96A7-2D5B-44AAC8BCC493}" dt="2025-04-29T01:04:14.339" v="193" actId="1076"/>
        <pc:sldMkLst>
          <pc:docMk/>
          <pc:sldMk cId="1340183088" sldId="278"/>
        </pc:sldMkLst>
        <pc:spChg chg="mod">
          <ac:chgData name="Malka Goldman, Malena" userId="S::malkagom@dickinson.edu::124a2596-3f70-4278-8157-c630355e9072" providerId="AD" clId="Web-{03CFE361-B24C-96A7-2D5B-44AAC8BCC493}" dt="2025-04-29T01:03:42.197" v="184" actId="20577"/>
          <ac:spMkLst>
            <pc:docMk/>
            <pc:sldMk cId="1340183088" sldId="278"/>
            <ac:spMk id="2" creationId="{939BB600-34B2-83BF-01AD-60337CCD7AD3}"/>
          </ac:spMkLst>
        </pc:spChg>
        <pc:picChg chg="add mod">
          <ac:chgData name="Malka Goldman, Malena" userId="S::malkagom@dickinson.edu::124a2596-3f70-4278-8157-c630355e9072" providerId="AD" clId="Web-{03CFE361-B24C-96A7-2D5B-44AAC8BCC493}" dt="2025-04-29T01:03:52.447" v="188" actId="1076"/>
          <ac:picMkLst>
            <pc:docMk/>
            <pc:sldMk cId="1340183088" sldId="278"/>
            <ac:picMk id="3" creationId="{D251BFCE-7A9B-AADB-C301-2BC1FEEBE7EE}"/>
          </ac:picMkLst>
        </pc:picChg>
        <pc:picChg chg="del">
          <ac:chgData name="Malka Goldman, Malena" userId="S::malkagom@dickinson.edu::124a2596-3f70-4278-8157-c630355e9072" providerId="AD" clId="Web-{03CFE361-B24C-96A7-2D5B-44AAC8BCC493}" dt="2025-04-29T01:03:42.978" v="185"/>
          <ac:picMkLst>
            <pc:docMk/>
            <pc:sldMk cId="1340183088" sldId="278"/>
            <ac:picMk id="4" creationId="{5DCA89A3-22CA-C81D-3D65-43A5BD5E4CB4}"/>
          </ac:picMkLst>
        </pc:picChg>
        <pc:picChg chg="add mod">
          <ac:chgData name="Malka Goldman, Malena" userId="S::malkagom@dickinson.edu::124a2596-3f70-4278-8157-c630355e9072" providerId="AD" clId="Web-{03CFE361-B24C-96A7-2D5B-44AAC8BCC493}" dt="2025-04-29T01:04:14.339" v="193" actId="1076"/>
          <ac:picMkLst>
            <pc:docMk/>
            <pc:sldMk cId="1340183088" sldId="278"/>
            <ac:picMk id="5" creationId="{AA4A65AD-BFD1-1ADA-0FD1-1EC9840BA45F}"/>
          </ac:picMkLst>
        </pc:picChg>
        <pc:picChg chg="del">
          <ac:chgData name="Malka Goldman, Malena" userId="S::malkagom@dickinson.edu::124a2596-3f70-4278-8157-c630355e9072" providerId="AD" clId="Web-{03CFE361-B24C-96A7-2D5B-44AAC8BCC493}" dt="2025-04-29T01:04:07.260" v="189"/>
          <ac:picMkLst>
            <pc:docMk/>
            <pc:sldMk cId="1340183088" sldId="278"/>
            <ac:picMk id="6" creationId="{8B4F4105-9FA3-CD52-2332-88D930C33B5B}"/>
          </ac:picMkLst>
        </pc:picChg>
      </pc:sldChg>
      <pc:sldChg chg="addSp delSp modSp add replId">
        <pc:chgData name="Malka Goldman, Malena" userId="S::malkagom@dickinson.edu::124a2596-3f70-4278-8157-c630355e9072" providerId="AD" clId="Web-{03CFE361-B24C-96A7-2D5B-44AAC8BCC493}" dt="2025-04-29T01:11:21.919" v="335" actId="20577"/>
        <pc:sldMkLst>
          <pc:docMk/>
          <pc:sldMk cId="401318754" sldId="279"/>
        </pc:sldMkLst>
        <pc:spChg chg="mod">
          <ac:chgData name="Malka Goldman, Malena" userId="S::malkagom@dickinson.edu::124a2596-3f70-4278-8157-c630355e9072" providerId="AD" clId="Web-{03CFE361-B24C-96A7-2D5B-44AAC8BCC493}" dt="2025-04-29T01:11:21.919" v="335" actId="20577"/>
          <ac:spMkLst>
            <pc:docMk/>
            <pc:sldMk cId="401318754" sldId="279"/>
            <ac:spMk id="2" creationId="{B0D86306-C08E-CB11-5BAB-61009CE67B15}"/>
          </ac:spMkLst>
        </pc:spChg>
        <pc:spChg chg="mod">
          <ac:chgData name="Malka Goldman, Malena" userId="S::malkagom@dickinson.edu::124a2596-3f70-4278-8157-c630355e9072" providerId="AD" clId="Web-{03CFE361-B24C-96A7-2D5B-44AAC8BCC493}" dt="2025-04-29T01:10:24.776" v="328" actId="20577"/>
          <ac:spMkLst>
            <pc:docMk/>
            <pc:sldMk cId="401318754" sldId="279"/>
            <ac:spMk id="5" creationId="{26798947-87F3-84AF-C5DE-C059587D48EF}"/>
          </ac:spMkLst>
        </pc:spChg>
        <pc:picChg chg="del">
          <ac:chgData name="Malka Goldman, Malena" userId="S::malkagom@dickinson.edu::124a2596-3f70-4278-8157-c630355e9072" providerId="AD" clId="Web-{03CFE361-B24C-96A7-2D5B-44AAC8BCC493}" dt="2025-04-29T01:09:12.882" v="311"/>
          <ac:picMkLst>
            <pc:docMk/>
            <pc:sldMk cId="401318754" sldId="279"/>
            <ac:picMk id="3" creationId="{BDACD550-511D-BD88-D22A-6C0C5A787575}"/>
          </ac:picMkLst>
        </pc:picChg>
        <pc:picChg chg="add mod">
          <ac:chgData name="Malka Goldman, Malena" userId="S::malkagom@dickinson.edu::124a2596-3f70-4278-8157-c630355e9072" providerId="AD" clId="Web-{03CFE361-B24C-96A7-2D5B-44AAC8BCC493}" dt="2025-04-29T01:09:22.820" v="315" actId="1076"/>
          <ac:picMkLst>
            <pc:docMk/>
            <pc:sldMk cId="401318754" sldId="279"/>
            <ac:picMk id="4" creationId="{F4AD3F6C-D591-9D4A-B979-F32929047769}"/>
          </ac:picMkLst>
        </pc:picChg>
      </pc:sldChg>
      <pc:sldChg chg="modSp add del replId">
        <pc:chgData name="Malka Goldman, Malena" userId="S::malkagom@dickinson.edu::124a2596-3f70-4278-8157-c630355e9072" providerId="AD" clId="Web-{03CFE361-B24C-96A7-2D5B-44AAC8BCC493}" dt="2025-04-29T01:14:40.942" v="345"/>
        <pc:sldMkLst>
          <pc:docMk/>
          <pc:sldMk cId="3071879491" sldId="280"/>
        </pc:sldMkLst>
        <pc:spChg chg="mod">
          <ac:chgData name="Malka Goldman, Malena" userId="S::malkagom@dickinson.edu::124a2596-3f70-4278-8157-c630355e9072" providerId="AD" clId="Web-{03CFE361-B24C-96A7-2D5B-44AAC8BCC493}" dt="2025-04-29T01:11:10.449" v="332" actId="20577"/>
          <ac:spMkLst>
            <pc:docMk/>
            <pc:sldMk cId="3071879491" sldId="280"/>
            <ac:spMk id="2" creationId="{B9F88936-861D-2C16-AF3B-6E8C5B9F4CE9}"/>
          </ac:spMkLst>
        </pc:spChg>
      </pc:sldChg>
      <pc:sldChg chg="modSp add replId">
        <pc:chgData name="Malka Goldman, Malena" userId="S::malkagom@dickinson.edu::124a2596-3f70-4278-8157-c630355e9072" providerId="AD" clId="Web-{03CFE361-B24C-96A7-2D5B-44AAC8BCC493}" dt="2025-04-29T01:31:16.201" v="416" actId="14100"/>
        <pc:sldMkLst>
          <pc:docMk/>
          <pc:sldMk cId="3304115315" sldId="281"/>
        </pc:sldMkLst>
        <pc:spChg chg="mod">
          <ac:chgData name="Malka Goldman, Malena" userId="S::malkagom@dickinson.edu::124a2596-3f70-4278-8157-c630355e9072" providerId="AD" clId="Web-{03CFE361-B24C-96A7-2D5B-44AAC8BCC493}" dt="2025-04-29T01:11:35.107" v="338" actId="20577"/>
          <ac:spMkLst>
            <pc:docMk/>
            <pc:sldMk cId="3304115315" sldId="281"/>
            <ac:spMk id="2" creationId="{02B3F1C2-EE1C-10BF-814C-149E4BED3575}"/>
          </ac:spMkLst>
        </pc:spChg>
        <pc:spChg chg="mod">
          <ac:chgData name="Malka Goldman, Malena" userId="S::malkagom@dickinson.edu::124a2596-3f70-4278-8157-c630355e9072" providerId="AD" clId="Web-{03CFE361-B24C-96A7-2D5B-44AAC8BCC493}" dt="2025-04-29T01:31:16.201" v="416" actId="14100"/>
          <ac:spMkLst>
            <pc:docMk/>
            <pc:sldMk cId="3304115315" sldId="281"/>
            <ac:spMk id="3" creationId="{D63D9F19-38C6-9C53-4475-BEDEF49B48EB}"/>
          </ac:spMkLst>
        </pc:spChg>
      </pc:sldChg>
      <pc:sldChg chg="addSp delSp modSp add replId">
        <pc:chgData name="Malka Goldman, Malena" userId="S::malkagom@dickinson.edu::124a2596-3f70-4278-8157-c630355e9072" providerId="AD" clId="Web-{03CFE361-B24C-96A7-2D5B-44AAC8BCC493}" dt="2025-04-29T01:26:15.642" v="363" actId="1076"/>
        <pc:sldMkLst>
          <pc:docMk/>
          <pc:sldMk cId="282763408" sldId="282"/>
        </pc:sldMkLst>
        <pc:spChg chg="mod">
          <ac:chgData name="Malka Goldman, Malena" userId="S::malkagom@dickinson.edu::124a2596-3f70-4278-8157-c630355e9072" providerId="AD" clId="Web-{03CFE361-B24C-96A7-2D5B-44AAC8BCC493}" dt="2025-04-29T01:25:41.203" v="351" actId="20577"/>
          <ac:spMkLst>
            <pc:docMk/>
            <pc:sldMk cId="282763408" sldId="282"/>
            <ac:spMk id="2" creationId="{45BC022C-6BA3-2B9F-E907-1D199ADAF280}"/>
          </ac:spMkLst>
        </pc:spChg>
        <pc:picChg chg="del">
          <ac:chgData name="Malka Goldman, Malena" userId="S::malkagom@dickinson.edu::124a2596-3f70-4278-8157-c630355e9072" providerId="AD" clId="Web-{03CFE361-B24C-96A7-2D5B-44AAC8BCC493}" dt="2025-04-29T01:25:42.859" v="352"/>
          <ac:picMkLst>
            <pc:docMk/>
            <pc:sldMk cId="282763408" sldId="282"/>
            <ac:picMk id="3" creationId="{BCC060A7-B737-9F7D-67E2-D573D6C41904}"/>
          </ac:picMkLst>
        </pc:picChg>
        <pc:picChg chg="add mod">
          <ac:chgData name="Malka Goldman, Malena" userId="S::malkagom@dickinson.edu::124a2596-3f70-4278-8157-c630355e9072" providerId="AD" clId="Web-{03CFE361-B24C-96A7-2D5B-44AAC8BCC493}" dt="2025-04-29T01:25:58.204" v="357" actId="1076"/>
          <ac:picMkLst>
            <pc:docMk/>
            <pc:sldMk cId="282763408" sldId="282"/>
            <ac:picMk id="4" creationId="{69719D49-EB63-C4B7-85D0-CC2A7687AA32}"/>
          </ac:picMkLst>
        </pc:picChg>
        <pc:picChg chg="del">
          <ac:chgData name="Malka Goldman, Malena" userId="S::malkagom@dickinson.edu::124a2596-3f70-4278-8157-c630355e9072" providerId="AD" clId="Web-{03CFE361-B24C-96A7-2D5B-44AAC8BCC493}" dt="2025-04-29T01:25:59.235" v="358"/>
          <ac:picMkLst>
            <pc:docMk/>
            <pc:sldMk cId="282763408" sldId="282"/>
            <ac:picMk id="5" creationId="{7C4593A6-CF0D-BB27-B22D-D7F78FB244E6}"/>
          </ac:picMkLst>
        </pc:picChg>
        <pc:picChg chg="add mod">
          <ac:chgData name="Malka Goldman, Malena" userId="S::malkagom@dickinson.edu::124a2596-3f70-4278-8157-c630355e9072" providerId="AD" clId="Web-{03CFE361-B24C-96A7-2D5B-44AAC8BCC493}" dt="2025-04-29T01:26:15.642" v="363" actId="1076"/>
          <ac:picMkLst>
            <pc:docMk/>
            <pc:sldMk cId="282763408" sldId="282"/>
            <ac:picMk id="6" creationId="{652A5C47-3881-B06D-166C-993B9E056301}"/>
          </ac:picMkLst>
        </pc:picChg>
      </pc:sldChg>
      <pc:sldChg chg="addSp delSp modSp add replId">
        <pc:chgData name="Malka Goldman, Malena" userId="S::malkagom@dickinson.edu::124a2596-3f70-4278-8157-c630355e9072" providerId="AD" clId="Web-{03CFE361-B24C-96A7-2D5B-44AAC8BCC493}" dt="2025-04-29T01:32:06.969" v="426" actId="1076"/>
        <pc:sldMkLst>
          <pc:docMk/>
          <pc:sldMk cId="1920681641" sldId="283"/>
        </pc:sldMkLst>
        <pc:spChg chg="mod">
          <ac:chgData name="Malka Goldman, Malena" userId="S::malkagom@dickinson.edu::124a2596-3f70-4278-8157-c630355e9072" providerId="AD" clId="Web-{03CFE361-B24C-96A7-2D5B-44AAC8BCC493}" dt="2025-04-29T01:32:02.578" v="425" actId="20577"/>
          <ac:spMkLst>
            <pc:docMk/>
            <pc:sldMk cId="1920681641" sldId="283"/>
            <ac:spMk id="2" creationId="{36A621B4-D490-9638-1A87-C8C3118E1092}"/>
          </ac:spMkLst>
        </pc:spChg>
        <pc:spChg chg="del">
          <ac:chgData name="Malka Goldman, Malena" userId="S::malkagom@dickinson.edu::124a2596-3f70-4278-8157-c630355e9072" providerId="AD" clId="Web-{03CFE361-B24C-96A7-2D5B-44AAC8BCC493}" dt="2025-04-29T01:31:47.812" v="418"/>
          <ac:spMkLst>
            <pc:docMk/>
            <pc:sldMk cId="1920681641" sldId="283"/>
            <ac:spMk id="5" creationId="{16908860-0993-AA5A-5F3E-99AB00CE6159}"/>
          </ac:spMkLst>
        </pc:spChg>
        <pc:picChg chg="add mod">
          <ac:chgData name="Malka Goldman, Malena" userId="S::malkagom@dickinson.edu::124a2596-3f70-4278-8157-c630355e9072" providerId="AD" clId="Web-{03CFE361-B24C-96A7-2D5B-44AAC8BCC493}" dt="2025-04-29T01:32:06.969" v="426" actId="1076"/>
          <ac:picMkLst>
            <pc:docMk/>
            <pc:sldMk cId="1920681641" sldId="283"/>
            <ac:picMk id="3" creationId="{3CC60A7C-0A55-7D07-C36C-7A219E851786}"/>
          </ac:picMkLst>
        </pc:picChg>
        <pc:picChg chg="del">
          <ac:chgData name="Malka Goldman, Malena" userId="S::malkagom@dickinson.edu::124a2596-3f70-4278-8157-c630355e9072" providerId="AD" clId="Web-{03CFE361-B24C-96A7-2D5B-44AAC8BCC493}" dt="2025-04-29T01:31:42.733" v="417"/>
          <ac:picMkLst>
            <pc:docMk/>
            <pc:sldMk cId="1920681641" sldId="283"/>
            <ac:picMk id="4" creationId="{A49C5E09-42AF-C078-4ABE-D6173B4EC97E}"/>
          </ac:picMkLst>
        </pc:picChg>
      </pc:sldChg>
    </pc:docChg>
  </pc:docChgLst>
  <pc:docChgLst>
    <pc:chgData name="Pena, Darcely" userId="e210b4fe-2ceb-40a4-93fc-bfff1ad533ce" providerId="ADAL" clId="{C6172A45-DE1A-4147-9C9F-0EF326B5E826}"/>
    <pc:docChg chg="undo custSel addSld delSld modSld sldOrd">
      <pc:chgData name="Pena, Darcely" userId="e210b4fe-2ceb-40a4-93fc-bfff1ad533ce" providerId="ADAL" clId="{C6172A45-DE1A-4147-9C9F-0EF326B5E826}" dt="2025-04-29T17:26:14.706" v="2153" actId="20577"/>
      <pc:docMkLst>
        <pc:docMk/>
      </pc:docMkLst>
      <pc:sldChg chg="addSp modSp mod setBg addAnim">
        <pc:chgData name="Pena, Darcely" userId="e210b4fe-2ceb-40a4-93fc-bfff1ad533ce" providerId="ADAL" clId="{C6172A45-DE1A-4147-9C9F-0EF326B5E826}" dt="2025-04-28T23:02:00.971" v="1911"/>
        <pc:sldMkLst>
          <pc:docMk/>
          <pc:sldMk cId="109857222" sldId="256"/>
        </pc:sldMkLst>
        <pc:spChg chg="mod">
          <ac:chgData name="Pena, Darcely" userId="e210b4fe-2ceb-40a4-93fc-bfff1ad533ce" providerId="ADAL" clId="{C6172A45-DE1A-4147-9C9F-0EF326B5E826}" dt="2025-04-28T23:02:00.965" v="1909" actId="26606"/>
          <ac:spMkLst>
            <pc:docMk/>
            <pc:sldMk cId="109857222" sldId="256"/>
            <ac:spMk id="2" creationId="{00000000-0000-0000-0000-000000000000}"/>
          </ac:spMkLst>
        </pc:spChg>
        <pc:spChg chg="mod">
          <ac:chgData name="Pena, Darcely" userId="e210b4fe-2ceb-40a4-93fc-bfff1ad533ce" providerId="ADAL" clId="{C6172A45-DE1A-4147-9C9F-0EF326B5E826}" dt="2025-04-28T23:02:00.965" v="1909" actId="26606"/>
          <ac:spMkLst>
            <pc:docMk/>
            <pc:sldMk cId="109857222" sldId="256"/>
            <ac:spMk id="3" creationId="{00000000-0000-0000-0000-000000000000}"/>
          </ac:spMkLst>
        </pc:spChg>
        <pc:spChg chg="add">
          <ac:chgData name="Pena, Darcely" userId="e210b4fe-2ceb-40a4-93fc-bfff1ad533ce" providerId="ADAL" clId="{C6172A45-DE1A-4147-9C9F-0EF326B5E826}" dt="2025-04-28T23:02:00.965" v="1909" actId="26606"/>
          <ac:spMkLst>
            <pc:docMk/>
            <pc:sldMk cId="109857222" sldId="256"/>
            <ac:spMk id="8" creationId="{C7D023E4-8DE1-436E-9847-ED6A4B4B04FD}"/>
          </ac:spMkLst>
        </pc:spChg>
        <pc:grpChg chg="add">
          <ac:chgData name="Pena, Darcely" userId="e210b4fe-2ceb-40a4-93fc-bfff1ad533ce" providerId="ADAL" clId="{C6172A45-DE1A-4147-9C9F-0EF326B5E826}" dt="2025-04-28T23:02:00.965" v="1909" actId="26606"/>
          <ac:grpSpMkLst>
            <pc:docMk/>
            <pc:sldMk cId="109857222" sldId="256"/>
            <ac:grpSpMk id="10" creationId="{97264A61-6AE3-4DC0-A455-5EDC604E394D}"/>
          </ac:grpSpMkLst>
        </pc:grpChg>
        <pc:grpChg chg="add">
          <ac:chgData name="Pena, Darcely" userId="e210b4fe-2ceb-40a4-93fc-bfff1ad533ce" providerId="ADAL" clId="{C6172A45-DE1A-4147-9C9F-0EF326B5E826}" dt="2025-04-28T23:02:00.965" v="1909" actId="26606"/>
          <ac:grpSpMkLst>
            <pc:docMk/>
            <pc:sldMk cId="109857222" sldId="256"/>
            <ac:grpSpMk id="14" creationId="{D691EE10-D5F3-48FA-BE55-F24A0BE59EF6}"/>
          </ac:grpSpMkLst>
        </pc:grpChg>
        <pc:grpChg chg="add">
          <ac:chgData name="Pena, Darcely" userId="e210b4fe-2ceb-40a4-93fc-bfff1ad533ce" providerId="ADAL" clId="{C6172A45-DE1A-4147-9C9F-0EF326B5E826}" dt="2025-04-28T23:02:00.965" v="1909" actId="26606"/>
          <ac:grpSpMkLst>
            <pc:docMk/>
            <pc:sldMk cId="109857222" sldId="256"/>
            <ac:grpSpMk id="18" creationId="{43F5E015-E085-4624-B431-B42414448684}"/>
          </ac:grpSpMkLst>
        </pc:grpChg>
      </pc:sldChg>
      <pc:sldChg chg="addSp delSp modSp mod setBg">
        <pc:chgData name="Pena, Darcely" userId="e210b4fe-2ceb-40a4-93fc-bfff1ad533ce" providerId="ADAL" clId="{C6172A45-DE1A-4147-9C9F-0EF326B5E826}" dt="2025-04-28T23:07:27.673" v="1939" actId="14100"/>
        <pc:sldMkLst>
          <pc:docMk/>
          <pc:sldMk cId="463431666" sldId="257"/>
        </pc:sldMkLst>
        <pc:spChg chg="mod">
          <ac:chgData name="Pena, Darcely" userId="e210b4fe-2ceb-40a4-93fc-bfff1ad533ce" providerId="ADAL" clId="{C6172A45-DE1A-4147-9C9F-0EF326B5E826}" dt="2025-04-28T23:07:22.840" v="1938" actId="1076"/>
          <ac:spMkLst>
            <pc:docMk/>
            <pc:sldMk cId="463431666" sldId="257"/>
            <ac:spMk id="2" creationId="{2F31AEED-B1D4-496E-F4AE-F26229939681}"/>
          </ac:spMkLst>
        </pc:spChg>
        <pc:spChg chg="mod">
          <ac:chgData name="Pena, Darcely" userId="e210b4fe-2ceb-40a4-93fc-bfff1ad533ce" providerId="ADAL" clId="{C6172A45-DE1A-4147-9C9F-0EF326B5E826}" dt="2025-04-28T23:07:27.673" v="1939" actId="14100"/>
          <ac:spMkLst>
            <pc:docMk/>
            <pc:sldMk cId="463431666" sldId="257"/>
            <ac:spMk id="3" creationId="{E9A6CD83-018D-4569-0C3E-5FE5F57B8987}"/>
          </ac:spMkLst>
        </pc:spChg>
        <pc:spChg chg="add del">
          <ac:chgData name="Pena, Darcely" userId="e210b4fe-2ceb-40a4-93fc-bfff1ad533ce" providerId="ADAL" clId="{C6172A45-DE1A-4147-9C9F-0EF326B5E826}" dt="2025-04-28T23:07:06.245" v="1933" actId="26606"/>
          <ac:spMkLst>
            <pc:docMk/>
            <pc:sldMk cId="463431666" sldId="257"/>
            <ac:spMk id="8" creationId="{815925C2-A704-4D47-B1C1-3FCA52512EC1}"/>
          </ac:spMkLst>
        </pc:spChg>
        <pc:spChg chg="add del">
          <ac:chgData name="Pena, Darcely" userId="e210b4fe-2ceb-40a4-93fc-bfff1ad533ce" providerId="ADAL" clId="{C6172A45-DE1A-4147-9C9F-0EF326B5E826}" dt="2025-04-28T23:07:06.245" v="1933" actId="26606"/>
          <ac:spMkLst>
            <pc:docMk/>
            <pc:sldMk cId="463431666" sldId="257"/>
            <ac:spMk id="10" creationId="{01D4315C-C23C-4FD3-98DF-08C29E2292A8}"/>
          </ac:spMkLst>
        </pc:spChg>
        <pc:spChg chg="add">
          <ac:chgData name="Pena, Darcely" userId="e210b4fe-2ceb-40a4-93fc-bfff1ad533ce" providerId="ADAL" clId="{C6172A45-DE1A-4147-9C9F-0EF326B5E826}" dt="2025-04-28T23:07:06.245" v="1933" actId="26606"/>
          <ac:spMkLst>
            <pc:docMk/>
            <pc:sldMk cId="463431666" sldId="257"/>
            <ac:spMk id="28" creationId="{907E470A-25F4-47D0-8FEC-EE9FD606BB34}"/>
          </ac:spMkLst>
        </pc:spChg>
        <pc:grpChg chg="add del">
          <ac:chgData name="Pena, Darcely" userId="e210b4fe-2ceb-40a4-93fc-bfff1ad533ce" providerId="ADAL" clId="{C6172A45-DE1A-4147-9C9F-0EF326B5E826}" dt="2025-04-28T23:07:06.245" v="1933" actId="26606"/>
          <ac:grpSpMkLst>
            <pc:docMk/>
            <pc:sldMk cId="463431666" sldId="257"/>
            <ac:grpSpMk id="12" creationId="{5E6B47BC-43FD-4C91-8BFF-B41B99A8A39E}"/>
          </ac:grpSpMkLst>
        </pc:grpChg>
        <pc:grpChg chg="add del">
          <ac:chgData name="Pena, Darcely" userId="e210b4fe-2ceb-40a4-93fc-bfff1ad533ce" providerId="ADAL" clId="{C6172A45-DE1A-4147-9C9F-0EF326B5E826}" dt="2025-04-28T23:07:06.245" v="1933" actId="26606"/>
          <ac:grpSpMkLst>
            <pc:docMk/>
            <pc:sldMk cId="463431666" sldId="257"/>
            <ac:grpSpMk id="16" creationId="{43F5E015-E085-4624-B431-B42414448684}"/>
          </ac:grpSpMkLst>
        </pc:grpChg>
        <pc:grpChg chg="add">
          <ac:chgData name="Pena, Darcely" userId="e210b4fe-2ceb-40a4-93fc-bfff1ad533ce" providerId="ADAL" clId="{C6172A45-DE1A-4147-9C9F-0EF326B5E826}" dt="2025-04-28T23:07:06.245" v="1933" actId="26606"/>
          <ac:grpSpMkLst>
            <pc:docMk/>
            <pc:sldMk cId="463431666" sldId="257"/>
            <ac:grpSpMk id="30" creationId="{66220E63-99E1-482A-A0A6-B47EB4BF8797}"/>
          </ac:grpSpMkLst>
        </pc:grpChg>
        <pc:grpChg chg="add">
          <ac:chgData name="Pena, Darcely" userId="e210b4fe-2ceb-40a4-93fc-bfff1ad533ce" providerId="ADAL" clId="{C6172A45-DE1A-4147-9C9F-0EF326B5E826}" dt="2025-04-28T23:07:06.245" v="1933" actId="26606"/>
          <ac:grpSpMkLst>
            <pc:docMk/>
            <pc:sldMk cId="463431666" sldId="257"/>
            <ac:grpSpMk id="34" creationId="{8618EE54-271A-4FE8-B6B3-D0FCF55A7A01}"/>
          </ac:grpSpMkLst>
        </pc:grpChg>
        <pc:grpChg chg="add">
          <ac:chgData name="Pena, Darcely" userId="e210b4fe-2ceb-40a4-93fc-bfff1ad533ce" providerId="ADAL" clId="{C6172A45-DE1A-4147-9C9F-0EF326B5E826}" dt="2025-04-28T23:07:06.245" v="1933" actId="26606"/>
          <ac:grpSpMkLst>
            <pc:docMk/>
            <pc:sldMk cId="463431666" sldId="257"/>
            <ac:grpSpMk id="38" creationId="{43F5E015-E085-4624-B431-B42414448684}"/>
          </ac:grpSpMkLst>
        </pc:grpChg>
      </pc:sldChg>
      <pc:sldChg chg="addSp delSp modSp mod setBg">
        <pc:chgData name="Pena, Darcely" userId="e210b4fe-2ceb-40a4-93fc-bfff1ad533ce" providerId="ADAL" clId="{C6172A45-DE1A-4147-9C9F-0EF326B5E826}" dt="2025-04-28T23:08:19.581" v="1948" actId="26606"/>
        <pc:sldMkLst>
          <pc:docMk/>
          <pc:sldMk cId="3362416650" sldId="258"/>
        </pc:sldMkLst>
        <pc:spChg chg="mod">
          <ac:chgData name="Pena, Darcely" userId="e210b4fe-2ceb-40a4-93fc-bfff1ad533ce" providerId="ADAL" clId="{C6172A45-DE1A-4147-9C9F-0EF326B5E826}" dt="2025-04-28T23:08:19.581" v="1948" actId="26606"/>
          <ac:spMkLst>
            <pc:docMk/>
            <pc:sldMk cId="3362416650" sldId="258"/>
            <ac:spMk id="2" creationId="{6DB940EE-AED5-9F35-15FF-8B7422C467BB}"/>
          </ac:spMkLst>
        </pc:spChg>
        <pc:spChg chg="mod">
          <ac:chgData name="Pena, Darcely" userId="e210b4fe-2ceb-40a4-93fc-bfff1ad533ce" providerId="ADAL" clId="{C6172A45-DE1A-4147-9C9F-0EF326B5E826}" dt="2025-04-28T23:08:19.581" v="1948" actId="26606"/>
          <ac:spMkLst>
            <pc:docMk/>
            <pc:sldMk cId="3362416650" sldId="258"/>
            <ac:spMk id="3" creationId="{8D141F9F-DAE0-247F-27EF-85A939B657F0}"/>
          </ac:spMkLst>
        </pc:spChg>
        <pc:spChg chg="add del">
          <ac:chgData name="Pena, Darcely" userId="e210b4fe-2ceb-40a4-93fc-bfff1ad533ce" providerId="ADAL" clId="{C6172A45-DE1A-4147-9C9F-0EF326B5E826}" dt="2025-04-28T23:07:38.035" v="1940" actId="26606"/>
          <ac:spMkLst>
            <pc:docMk/>
            <pc:sldMk cId="3362416650" sldId="258"/>
            <ac:spMk id="8" creationId="{815925C2-A704-4D47-B1C1-3FCA52512EC1}"/>
          </ac:spMkLst>
        </pc:spChg>
        <pc:spChg chg="add del">
          <ac:chgData name="Pena, Darcely" userId="e210b4fe-2ceb-40a4-93fc-bfff1ad533ce" providerId="ADAL" clId="{C6172A45-DE1A-4147-9C9F-0EF326B5E826}" dt="2025-04-28T23:07:38.035" v="1940" actId="26606"/>
          <ac:spMkLst>
            <pc:docMk/>
            <pc:sldMk cId="3362416650" sldId="258"/>
            <ac:spMk id="10" creationId="{01D4315C-C23C-4FD3-98DF-08C29E2292A8}"/>
          </ac:spMkLst>
        </pc:spChg>
        <pc:spChg chg="add del">
          <ac:chgData name="Pena, Darcely" userId="e210b4fe-2ceb-40a4-93fc-bfff1ad533ce" providerId="ADAL" clId="{C6172A45-DE1A-4147-9C9F-0EF326B5E826}" dt="2025-04-28T23:08:19.581" v="1948" actId="26606"/>
          <ac:spMkLst>
            <pc:docMk/>
            <pc:sldMk cId="3362416650" sldId="258"/>
            <ac:spMk id="28" creationId="{907E470A-25F4-47D0-8FEC-EE9FD606BB34}"/>
          </ac:spMkLst>
        </pc:spChg>
        <pc:spChg chg="add">
          <ac:chgData name="Pena, Darcely" userId="e210b4fe-2ceb-40a4-93fc-bfff1ad533ce" providerId="ADAL" clId="{C6172A45-DE1A-4147-9C9F-0EF326B5E826}" dt="2025-04-28T23:08:19.581" v="1948" actId="26606"/>
          <ac:spMkLst>
            <pc:docMk/>
            <pc:sldMk cId="3362416650" sldId="258"/>
            <ac:spMk id="50" creationId="{815925C2-A704-4D47-B1C1-3FCA52512EC1}"/>
          </ac:spMkLst>
        </pc:spChg>
        <pc:spChg chg="add">
          <ac:chgData name="Pena, Darcely" userId="e210b4fe-2ceb-40a4-93fc-bfff1ad533ce" providerId="ADAL" clId="{C6172A45-DE1A-4147-9C9F-0EF326B5E826}" dt="2025-04-28T23:08:19.581" v="1948" actId="26606"/>
          <ac:spMkLst>
            <pc:docMk/>
            <pc:sldMk cId="3362416650" sldId="258"/>
            <ac:spMk id="52" creationId="{01D4315C-C23C-4FD3-98DF-08C29E2292A8}"/>
          </ac:spMkLst>
        </pc:spChg>
        <pc:grpChg chg="add del">
          <ac:chgData name="Pena, Darcely" userId="e210b4fe-2ceb-40a4-93fc-bfff1ad533ce" providerId="ADAL" clId="{C6172A45-DE1A-4147-9C9F-0EF326B5E826}" dt="2025-04-28T23:07:38.035" v="1940" actId="26606"/>
          <ac:grpSpMkLst>
            <pc:docMk/>
            <pc:sldMk cId="3362416650" sldId="258"/>
            <ac:grpSpMk id="12" creationId="{5E6B47BC-43FD-4C91-8BFF-B41B99A8A39E}"/>
          </ac:grpSpMkLst>
        </pc:grpChg>
        <pc:grpChg chg="add del">
          <ac:chgData name="Pena, Darcely" userId="e210b4fe-2ceb-40a4-93fc-bfff1ad533ce" providerId="ADAL" clId="{C6172A45-DE1A-4147-9C9F-0EF326B5E826}" dt="2025-04-28T23:07:38.035" v="1940" actId="26606"/>
          <ac:grpSpMkLst>
            <pc:docMk/>
            <pc:sldMk cId="3362416650" sldId="258"/>
            <ac:grpSpMk id="16" creationId="{43F5E015-E085-4624-B431-B42414448684}"/>
          </ac:grpSpMkLst>
        </pc:grpChg>
        <pc:grpChg chg="add del">
          <ac:chgData name="Pena, Darcely" userId="e210b4fe-2ceb-40a4-93fc-bfff1ad533ce" providerId="ADAL" clId="{C6172A45-DE1A-4147-9C9F-0EF326B5E826}" dt="2025-04-28T23:08:19.581" v="1948" actId="26606"/>
          <ac:grpSpMkLst>
            <pc:docMk/>
            <pc:sldMk cId="3362416650" sldId="258"/>
            <ac:grpSpMk id="30" creationId="{66220E63-99E1-482A-A0A6-B47EB4BF8797}"/>
          </ac:grpSpMkLst>
        </pc:grpChg>
        <pc:grpChg chg="add del">
          <ac:chgData name="Pena, Darcely" userId="e210b4fe-2ceb-40a4-93fc-bfff1ad533ce" providerId="ADAL" clId="{C6172A45-DE1A-4147-9C9F-0EF326B5E826}" dt="2025-04-28T23:08:19.581" v="1948" actId="26606"/>
          <ac:grpSpMkLst>
            <pc:docMk/>
            <pc:sldMk cId="3362416650" sldId="258"/>
            <ac:grpSpMk id="34" creationId="{8618EE54-271A-4FE8-B6B3-D0FCF55A7A01}"/>
          </ac:grpSpMkLst>
        </pc:grpChg>
        <pc:grpChg chg="add del">
          <ac:chgData name="Pena, Darcely" userId="e210b4fe-2ceb-40a4-93fc-bfff1ad533ce" providerId="ADAL" clId="{C6172A45-DE1A-4147-9C9F-0EF326B5E826}" dt="2025-04-28T23:08:19.581" v="1948" actId="26606"/>
          <ac:grpSpMkLst>
            <pc:docMk/>
            <pc:sldMk cId="3362416650" sldId="258"/>
            <ac:grpSpMk id="38" creationId="{43F5E015-E085-4624-B431-B42414448684}"/>
          </ac:grpSpMkLst>
        </pc:grpChg>
        <pc:grpChg chg="add">
          <ac:chgData name="Pena, Darcely" userId="e210b4fe-2ceb-40a4-93fc-bfff1ad533ce" providerId="ADAL" clId="{C6172A45-DE1A-4147-9C9F-0EF326B5E826}" dt="2025-04-28T23:08:19.581" v="1948" actId="26606"/>
          <ac:grpSpMkLst>
            <pc:docMk/>
            <pc:sldMk cId="3362416650" sldId="258"/>
            <ac:grpSpMk id="54" creationId="{5E6B47BC-43FD-4C91-8BFF-B41B99A8A39E}"/>
          </ac:grpSpMkLst>
        </pc:grpChg>
        <pc:grpChg chg="add">
          <ac:chgData name="Pena, Darcely" userId="e210b4fe-2ceb-40a4-93fc-bfff1ad533ce" providerId="ADAL" clId="{C6172A45-DE1A-4147-9C9F-0EF326B5E826}" dt="2025-04-28T23:08:19.581" v="1948" actId="26606"/>
          <ac:grpSpMkLst>
            <pc:docMk/>
            <pc:sldMk cId="3362416650" sldId="258"/>
            <ac:grpSpMk id="58" creationId="{43F5E015-E085-4624-B431-B42414448684}"/>
          </ac:grpSpMkLst>
        </pc:grpChg>
      </pc:sldChg>
      <pc:sldChg chg="addSp delSp modSp mod setBg">
        <pc:chgData name="Pena, Darcely" userId="e210b4fe-2ceb-40a4-93fc-bfff1ad533ce" providerId="ADAL" clId="{C6172A45-DE1A-4147-9C9F-0EF326B5E826}" dt="2025-04-29T17:26:14.706" v="2153" actId="20577"/>
        <pc:sldMkLst>
          <pc:docMk/>
          <pc:sldMk cId="421371194" sldId="259"/>
        </pc:sldMkLst>
        <pc:spChg chg="mod">
          <ac:chgData name="Pena, Darcely" userId="e210b4fe-2ceb-40a4-93fc-bfff1ad533ce" providerId="ADAL" clId="{C6172A45-DE1A-4147-9C9F-0EF326B5E826}" dt="2025-04-28T23:03:19.073" v="1916" actId="14100"/>
          <ac:spMkLst>
            <pc:docMk/>
            <pc:sldMk cId="421371194" sldId="259"/>
            <ac:spMk id="2" creationId="{9DFC259D-E862-BA58-A219-62BAB53D7283}"/>
          </ac:spMkLst>
        </pc:spChg>
        <pc:spChg chg="mod">
          <ac:chgData name="Pena, Darcely" userId="e210b4fe-2ceb-40a4-93fc-bfff1ad533ce" providerId="ADAL" clId="{C6172A45-DE1A-4147-9C9F-0EF326B5E826}" dt="2025-04-29T17:26:14.706" v="2153" actId="20577"/>
          <ac:spMkLst>
            <pc:docMk/>
            <pc:sldMk cId="421371194" sldId="259"/>
            <ac:spMk id="3" creationId="{33098AE9-9A79-2638-FC80-B78F786EF6BC}"/>
          </ac:spMkLst>
        </pc:spChg>
        <pc:spChg chg="add del">
          <ac:chgData name="Pena, Darcely" userId="e210b4fe-2ceb-40a4-93fc-bfff1ad533ce" providerId="ADAL" clId="{C6172A45-DE1A-4147-9C9F-0EF326B5E826}" dt="2025-04-28T23:03:13.351" v="1915" actId="26606"/>
          <ac:spMkLst>
            <pc:docMk/>
            <pc:sldMk cId="421371194" sldId="259"/>
            <ac:spMk id="8" creationId="{907E470A-25F4-47D0-8FEC-EE9FD606BB34}"/>
          </ac:spMkLst>
        </pc:spChg>
        <pc:spChg chg="add">
          <ac:chgData name="Pena, Darcely" userId="e210b4fe-2ceb-40a4-93fc-bfff1ad533ce" providerId="ADAL" clId="{C6172A45-DE1A-4147-9C9F-0EF326B5E826}" dt="2025-04-28T23:03:13.351" v="1915" actId="26606"/>
          <ac:spMkLst>
            <pc:docMk/>
            <pc:sldMk cId="421371194" sldId="259"/>
            <ac:spMk id="30" creationId="{9EBF13D5-64BB-423E-9E4C-F39114475A0C}"/>
          </ac:spMkLst>
        </pc:spChg>
        <pc:grpChg chg="add del">
          <ac:chgData name="Pena, Darcely" userId="e210b4fe-2ceb-40a4-93fc-bfff1ad533ce" providerId="ADAL" clId="{C6172A45-DE1A-4147-9C9F-0EF326B5E826}" dt="2025-04-28T23:03:13.351" v="1915" actId="26606"/>
          <ac:grpSpMkLst>
            <pc:docMk/>
            <pc:sldMk cId="421371194" sldId="259"/>
            <ac:grpSpMk id="10" creationId="{66220E63-99E1-482A-A0A6-B47EB4BF8797}"/>
          </ac:grpSpMkLst>
        </pc:grpChg>
        <pc:grpChg chg="add del">
          <ac:chgData name="Pena, Darcely" userId="e210b4fe-2ceb-40a4-93fc-bfff1ad533ce" providerId="ADAL" clId="{C6172A45-DE1A-4147-9C9F-0EF326B5E826}" dt="2025-04-28T23:03:13.351" v="1915" actId="26606"/>
          <ac:grpSpMkLst>
            <pc:docMk/>
            <pc:sldMk cId="421371194" sldId="259"/>
            <ac:grpSpMk id="14" creationId="{8618EE54-271A-4FE8-B6B3-D0FCF55A7A01}"/>
          </ac:grpSpMkLst>
        </pc:grpChg>
        <pc:grpChg chg="add del">
          <ac:chgData name="Pena, Darcely" userId="e210b4fe-2ceb-40a4-93fc-bfff1ad533ce" providerId="ADAL" clId="{C6172A45-DE1A-4147-9C9F-0EF326B5E826}" dt="2025-04-28T23:03:13.351" v="1915" actId="26606"/>
          <ac:grpSpMkLst>
            <pc:docMk/>
            <pc:sldMk cId="421371194" sldId="259"/>
            <ac:grpSpMk id="18" creationId="{43F5E015-E085-4624-B431-B42414448684}"/>
          </ac:grpSpMkLst>
        </pc:grpChg>
        <pc:grpChg chg="add">
          <ac:chgData name="Pena, Darcely" userId="e210b4fe-2ceb-40a4-93fc-bfff1ad533ce" providerId="ADAL" clId="{C6172A45-DE1A-4147-9C9F-0EF326B5E826}" dt="2025-04-28T23:03:13.351" v="1915" actId="26606"/>
          <ac:grpSpMkLst>
            <pc:docMk/>
            <pc:sldMk cId="421371194" sldId="259"/>
            <ac:grpSpMk id="32" creationId="{FEBC7BED-6AA7-4C43-BEE8-A3CB5F8C1E0E}"/>
          </ac:grpSpMkLst>
        </pc:grpChg>
        <pc:grpChg chg="add">
          <ac:chgData name="Pena, Darcely" userId="e210b4fe-2ceb-40a4-93fc-bfff1ad533ce" providerId="ADAL" clId="{C6172A45-DE1A-4147-9C9F-0EF326B5E826}" dt="2025-04-28T23:03:13.351" v="1915" actId="26606"/>
          <ac:grpSpMkLst>
            <pc:docMk/>
            <pc:sldMk cId="421371194" sldId="259"/>
            <ac:grpSpMk id="36" creationId="{BA19DEE5-2EE5-445A-B461-7D2879B05209}"/>
          </ac:grpSpMkLst>
        </pc:grpChg>
        <pc:grpChg chg="add">
          <ac:chgData name="Pena, Darcely" userId="e210b4fe-2ceb-40a4-93fc-bfff1ad533ce" providerId="ADAL" clId="{C6172A45-DE1A-4147-9C9F-0EF326B5E826}" dt="2025-04-28T23:03:13.351" v="1915" actId="26606"/>
          <ac:grpSpMkLst>
            <pc:docMk/>
            <pc:sldMk cId="421371194" sldId="259"/>
            <ac:grpSpMk id="40" creationId="{43F5E015-E085-4624-B431-B42414448684}"/>
          </ac:grpSpMkLst>
        </pc:grpChg>
      </pc:sldChg>
      <pc:sldChg chg="addSp modSp mod setBg">
        <pc:chgData name="Pena, Darcely" userId="e210b4fe-2ceb-40a4-93fc-bfff1ad533ce" providerId="ADAL" clId="{C6172A45-DE1A-4147-9C9F-0EF326B5E826}" dt="2025-04-28T23:05:06.570" v="1919" actId="26606"/>
        <pc:sldMkLst>
          <pc:docMk/>
          <pc:sldMk cId="3113759749" sldId="260"/>
        </pc:sldMkLst>
        <pc:spChg chg="mod">
          <ac:chgData name="Pena, Darcely" userId="e210b4fe-2ceb-40a4-93fc-bfff1ad533ce" providerId="ADAL" clId="{C6172A45-DE1A-4147-9C9F-0EF326B5E826}" dt="2025-04-28T23:05:06.570" v="1919" actId="26606"/>
          <ac:spMkLst>
            <pc:docMk/>
            <pc:sldMk cId="3113759749" sldId="260"/>
            <ac:spMk id="2" creationId="{8BAD95D2-5B1F-0BB0-3F33-3AF11EBD4BD2}"/>
          </ac:spMkLst>
        </pc:spChg>
        <pc:spChg chg="mod">
          <ac:chgData name="Pena, Darcely" userId="e210b4fe-2ceb-40a4-93fc-bfff1ad533ce" providerId="ADAL" clId="{C6172A45-DE1A-4147-9C9F-0EF326B5E826}" dt="2025-04-28T23:05:06.570" v="1919" actId="26606"/>
          <ac:spMkLst>
            <pc:docMk/>
            <pc:sldMk cId="3113759749" sldId="260"/>
            <ac:spMk id="3" creationId="{C7F6A994-E1ED-F63B-8BAF-1BFB98CCAA3C}"/>
          </ac:spMkLst>
        </pc:spChg>
        <pc:spChg chg="add">
          <ac:chgData name="Pena, Darcely" userId="e210b4fe-2ceb-40a4-93fc-bfff1ad533ce" providerId="ADAL" clId="{C6172A45-DE1A-4147-9C9F-0EF326B5E826}" dt="2025-04-28T23:05:06.570" v="1919" actId="26606"/>
          <ac:spMkLst>
            <pc:docMk/>
            <pc:sldMk cId="3113759749" sldId="260"/>
            <ac:spMk id="8" creationId="{815925C2-A704-4D47-B1C1-3FCA52512EC1}"/>
          </ac:spMkLst>
        </pc:spChg>
        <pc:spChg chg="add">
          <ac:chgData name="Pena, Darcely" userId="e210b4fe-2ceb-40a4-93fc-bfff1ad533ce" providerId="ADAL" clId="{C6172A45-DE1A-4147-9C9F-0EF326B5E826}" dt="2025-04-28T23:05:06.570" v="1919" actId="26606"/>
          <ac:spMkLst>
            <pc:docMk/>
            <pc:sldMk cId="3113759749" sldId="260"/>
            <ac:spMk id="10" creationId="{01D4315C-C23C-4FD3-98DF-08C29E2292A8}"/>
          </ac:spMkLst>
        </pc:spChg>
        <pc:grpChg chg="add">
          <ac:chgData name="Pena, Darcely" userId="e210b4fe-2ceb-40a4-93fc-bfff1ad533ce" providerId="ADAL" clId="{C6172A45-DE1A-4147-9C9F-0EF326B5E826}" dt="2025-04-28T23:05:06.570" v="1919" actId="26606"/>
          <ac:grpSpMkLst>
            <pc:docMk/>
            <pc:sldMk cId="3113759749" sldId="260"/>
            <ac:grpSpMk id="12" creationId="{5E6B47BC-43FD-4C91-8BFF-B41B99A8A39E}"/>
          </ac:grpSpMkLst>
        </pc:grpChg>
        <pc:grpChg chg="add">
          <ac:chgData name="Pena, Darcely" userId="e210b4fe-2ceb-40a4-93fc-bfff1ad533ce" providerId="ADAL" clId="{C6172A45-DE1A-4147-9C9F-0EF326B5E826}" dt="2025-04-28T23:05:06.570" v="1919" actId="26606"/>
          <ac:grpSpMkLst>
            <pc:docMk/>
            <pc:sldMk cId="3113759749" sldId="260"/>
            <ac:grpSpMk id="16" creationId="{43F5E015-E085-4624-B431-B42414448684}"/>
          </ac:grpSpMkLst>
        </pc:grpChg>
      </pc:sldChg>
      <pc:sldChg chg="addSp delSp modSp mod setBg modNotesTx">
        <pc:chgData name="Pena, Darcely" userId="e210b4fe-2ceb-40a4-93fc-bfff1ad533ce" providerId="ADAL" clId="{C6172A45-DE1A-4147-9C9F-0EF326B5E826}" dt="2025-04-28T23:14:32.048" v="2100" actId="20577"/>
        <pc:sldMkLst>
          <pc:docMk/>
          <pc:sldMk cId="841869176" sldId="261"/>
        </pc:sldMkLst>
        <pc:spChg chg="mod">
          <ac:chgData name="Pena, Darcely" userId="e210b4fe-2ceb-40a4-93fc-bfff1ad533ce" providerId="ADAL" clId="{C6172A45-DE1A-4147-9C9F-0EF326B5E826}" dt="2025-04-28T23:12:19.119" v="2016" actId="14100"/>
          <ac:spMkLst>
            <pc:docMk/>
            <pc:sldMk cId="841869176" sldId="261"/>
            <ac:spMk id="2" creationId="{8BE55CDA-3344-F46F-0333-C022923CA734}"/>
          </ac:spMkLst>
        </pc:spChg>
        <pc:spChg chg="mod">
          <ac:chgData name="Pena, Darcely" userId="e210b4fe-2ceb-40a4-93fc-bfff1ad533ce" providerId="ADAL" clId="{C6172A45-DE1A-4147-9C9F-0EF326B5E826}" dt="2025-04-28T23:14:32.048" v="2100" actId="20577"/>
          <ac:spMkLst>
            <pc:docMk/>
            <pc:sldMk cId="841869176" sldId="261"/>
            <ac:spMk id="3" creationId="{149865E2-E20A-3F22-A3E6-79589BA0B8C9}"/>
          </ac:spMkLst>
        </pc:spChg>
        <pc:spChg chg="add del">
          <ac:chgData name="Pena, Darcely" userId="e210b4fe-2ceb-40a4-93fc-bfff1ad533ce" providerId="ADAL" clId="{C6172A45-DE1A-4147-9C9F-0EF326B5E826}" dt="2025-04-28T23:12:16.231" v="2014" actId="26606"/>
          <ac:spMkLst>
            <pc:docMk/>
            <pc:sldMk cId="841869176" sldId="261"/>
            <ac:spMk id="8" creationId="{907E470A-25F4-47D0-8FEC-EE9FD606BB34}"/>
          </ac:spMkLst>
        </pc:spChg>
        <pc:spChg chg="add">
          <ac:chgData name="Pena, Darcely" userId="e210b4fe-2ceb-40a4-93fc-bfff1ad533ce" providerId="ADAL" clId="{C6172A45-DE1A-4147-9C9F-0EF326B5E826}" dt="2025-04-28T23:12:16.334" v="2015" actId="26606"/>
          <ac:spMkLst>
            <pc:docMk/>
            <pc:sldMk cId="841869176" sldId="261"/>
            <ac:spMk id="27" creationId="{9EBF13D5-64BB-423E-9E4C-F39114475A0C}"/>
          </ac:spMkLst>
        </pc:spChg>
        <pc:grpChg chg="add del">
          <ac:chgData name="Pena, Darcely" userId="e210b4fe-2ceb-40a4-93fc-bfff1ad533ce" providerId="ADAL" clId="{C6172A45-DE1A-4147-9C9F-0EF326B5E826}" dt="2025-04-28T23:12:16.231" v="2014" actId="26606"/>
          <ac:grpSpMkLst>
            <pc:docMk/>
            <pc:sldMk cId="841869176" sldId="261"/>
            <ac:grpSpMk id="10" creationId="{66220E63-99E1-482A-A0A6-B47EB4BF8797}"/>
          </ac:grpSpMkLst>
        </pc:grpChg>
        <pc:grpChg chg="add del">
          <ac:chgData name="Pena, Darcely" userId="e210b4fe-2ceb-40a4-93fc-bfff1ad533ce" providerId="ADAL" clId="{C6172A45-DE1A-4147-9C9F-0EF326B5E826}" dt="2025-04-28T23:12:16.231" v="2014" actId="26606"/>
          <ac:grpSpMkLst>
            <pc:docMk/>
            <pc:sldMk cId="841869176" sldId="261"/>
            <ac:grpSpMk id="14" creationId="{8618EE54-271A-4FE8-B6B3-D0FCF55A7A01}"/>
          </ac:grpSpMkLst>
        </pc:grpChg>
        <pc:grpChg chg="add del">
          <ac:chgData name="Pena, Darcely" userId="e210b4fe-2ceb-40a4-93fc-bfff1ad533ce" providerId="ADAL" clId="{C6172A45-DE1A-4147-9C9F-0EF326B5E826}" dt="2025-04-28T23:12:16.231" v="2014" actId="26606"/>
          <ac:grpSpMkLst>
            <pc:docMk/>
            <pc:sldMk cId="841869176" sldId="261"/>
            <ac:grpSpMk id="18" creationId="{43F5E015-E085-4624-B431-B42414448684}"/>
          </ac:grpSpMkLst>
        </pc:grpChg>
        <pc:grpChg chg="add">
          <ac:chgData name="Pena, Darcely" userId="e210b4fe-2ceb-40a4-93fc-bfff1ad533ce" providerId="ADAL" clId="{C6172A45-DE1A-4147-9C9F-0EF326B5E826}" dt="2025-04-28T23:12:16.334" v="2015" actId="26606"/>
          <ac:grpSpMkLst>
            <pc:docMk/>
            <pc:sldMk cId="841869176" sldId="261"/>
            <ac:grpSpMk id="28" creationId="{FEBC7BED-6AA7-4C43-BEE8-A3CB5F8C1E0E}"/>
          </ac:grpSpMkLst>
        </pc:grpChg>
        <pc:grpChg chg="add">
          <ac:chgData name="Pena, Darcely" userId="e210b4fe-2ceb-40a4-93fc-bfff1ad533ce" providerId="ADAL" clId="{C6172A45-DE1A-4147-9C9F-0EF326B5E826}" dt="2025-04-28T23:12:16.334" v="2015" actId="26606"/>
          <ac:grpSpMkLst>
            <pc:docMk/>
            <pc:sldMk cId="841869176" sldId="261"/>
            <ac:grpSpMk id="31" creationId="{BA19DEE5-2EE5-445A-B461-7D2879B05209}"/>
          </ac:grpSpMkLst>
        </pc:grpChg>
        <pc:grpChg chg="add">
          <ac:chgData name="Pena, Darcely" userId="e210b4fe-2ceb-40a4-93fc-bfff1ad533ce" providerId="ADAL" clId="{C6172A45-DE1A-4147-9C9F-0EF326B5E826}" dt="2025-04-28T23:12:16.334" v="2015" actId="26606"/>
          <ac:grpSpMkLst>
            <pc:docMk/>
            <pc:sldMk cId="841869176" sldId="261"/>
            <ac:grpSpMk id="34" creationId="{43F5E015-E085-4624-B431-B42414448684}"/>
          </ac:grpSpMkLst>
        </pc:grpChg>
      </pc:sldChg>
      <pc:sldChg chg="addSp modSp new mod setBg">
        <pc:chgData name="Pena, Darcely" userId="e210b4fe-2ceb-40a4-93fc-bfff1ad533ce" providerId="ADAL" clId="{C6172A45-DE1A-4147-9C9F-0EF326B5E826}" dt="2025-04-28T23:08:52.370" v="1957" actId="26606"/>
        <pc:sldMkLst>
          <pc:docMk/>
          <pc:sldMk cId="2627371551" sldId="262"/>
        </pc:sldMkLst>
        <pc:spChg chg="mod">
          <ac:chgData name="Pena, Darcely" userId="e210b4fe-2ceb-40a4-93fc-bfff1ad533ce" providerId="ADAL" clId="{C6172A45-DE1A-4147-9C9F-0EF326B5E826}" dt="2025-04-28T23:08:52.370" v="1957" actId="26606"/>
          <ac:spMkLst>
            <pc:docMk/>
            <pc:sldMk cId="2627371551" sldId="262"/>
            <ac:spMk id="2" creationId="{F5F2B116-F668-E468-9DF8-E69CBAE2ACBD}"/>
          </ac:spMkLst>
        </pc:spChg>
        <pc:spChg chg="mod">
          <ac:chgData name="Pena, Darcely" userId="e210b4fe-2ceb-40a4-93fc-bfff1ad533ce" providerId="ADAL" clId="{C6172A45-DE1A-4147-9C9F-0EF326B5E826}" dt="2025-04-28T23:08:52.370" v="1957" actId="26606"/>
          <ac:spMkLst>
            <pc:docMk/>
            <pc:sldMk cId="2627371551" sldId="262"/>
            <ac:spMk id="3" creationId="{74FDEBA5-EF83-0754-1D49-BCB66766B36E}"/>
          </ac:spMkLst>
        </pc:spChg>
        <pc:spChg chg="add">
          <ac:chgData name="Pena, Darcely" userId="e210b4fe-2ceb-40a4-93fc-bfff1ad533ce" providerId="ADAL" clId="{C6172A45-DE1A-4147-9C9F-0EF326B5E826}" dt="2025-04-28T23:08:52.370" v="1957" actId="26606"/>
          <ac:spMkLst>
            <pc:docMk/>
            <pc:sldMk cId="2627371551" sldId="262"/>
            <ac:spMk id="8" creationId="{815925C2-A704-4D47-B1C1-3FCA52512EC1}"/>
          </ac:spMkLst>
        </pc:spChg>
        <pc:spChg chg="add">
          <ac:chgData name="Pena, Darcely" userId="e210b4fe-2ceb-40a4-93fc-bfff1ad533ce" providerId="ADAL" clId="{C6172A45-DE1A-4147-9C9F-0EF326B5E826}" dt="2025-04-28T23:08:52.370" v="1957" actId="26606"/>
          <ac:spMkLst>
            <pc:docMk/>
            <pc:sldMk cId="2627371551" sldId="262"/>
            <ac:spMk id="10" creationId="{01D4315C-C23C-4FD3-98DF-08C29E2292A8}"/>
          </ac:spMkLst>
        </pc:spChg>
        <pc:grpChg chg="add">
          <ac:chgData name="Pena, Darcely" userId="e210b4fe-2ceb-40a4-93fc-bfff1ad533ce" providerId="ADAL" clId="{C6172A45-DE1A-4147-9C9F-0EF326B5E826}" dt="2025-04-28T23:08:52.370" v="1957" actId="26606"/>
          <ac:grpSpMkLst>
            <pc:docMk/>
            <pc:sldMk cId="2627371551" sldId="262"/>
            <ac:grpSpMk id="12" creationId="{5E6B47BC-43FD-4C91-8BFF-B41B99A8A39E}"/>
          </ac:grpSpMkLst>
        </pc:grpChg>
        <pc:grpChg chg="add">
          <ac:chgData name="Pena, Darcely" userId="e210b4fe-2ceb-40a4-93fc-bfff1ad533ce" providerId="ADAL" clId="{C6172A45-DE1A-4147-9C9F-0EF326B5E826}" dt="2025-04-28T23:08:52.370" v="1957" actId="26606"/>
          <ac:grpSpMkLst>
            <pc:docMk/>
            <pc:sldMk cId="2627371551" sldId="262"/>
            <ac:grpSpMk id="16" creationId="{43F5E015-E085-4624-B431-B42414448684}"/>
          </ac:grpSpMkLst>
        </pc:grpChg>
      </pc:sldChg>
      <pc:sldChg chg="addSp delSp modSp add mod setBg">
        <pc:chgData name="Pena, Darcely" userId="e210b4fe-2ceb-40a4-93fc-bfff1ad533ce" providerId="ADAL" clId="{C6172A45-DE1A-4147-9C9F-0EF326B5E826}" dt="2025-04-28T23:10:28.732" v="1988" actId="26606"/>
        <pc:sldMkLst>
          <pc:docMk/>
          <pc:sldMk cId="3300985027" sldId="263"/>
        </pc:sldMkLst>
        <pc:spChg chg="mod">
          <ac:chgData name="Pena, Darcely" userId="e210b4fe-2ceb-40a4-93fc-bfff1ad533ce" providerId="ADAL" clId="{C6172A45-DE1A-4147-9C9F-0EF326B5E826}" dt="2025-04-28T23:10:28.732" v="1988" actId="26606"/>
          <ac:spMkLst>
            <pc:docMk/>
            <pc:sldMk cId="3300985027" sldId="263"/>
            <ac:spMk id="2" creationId="{101D598F-DE43-891D-0C88-30A3615CBA10}"/>
          </ac:spMkLst>
        </pc:spChg>
        <pc:spChg chg="mod">
          <ac:chgData name="Pena, Darcely" userId="e210b4fe-2ceb-40a4-93fc-bfff1ad533ce" providerId="ADAL" clId="{C6172A45-DE1A-4147-9C9F-0EF326B5E826}" dt="2025-04-28T23:10:28.732" v="1988" actId="26606"/>
          <ac:spMkLst>
            <pc:docMk/>
            <pc:sldMk cId="3300985027" sldId="263"/>
            <ac:spMk id="3" creationId="{77F286EB-6636-F101-16A7-0E078811A9DF}"/>
          </ac:spMkLst>
        </pc:spChg>
        <pc:spChg chg="add del">
          <ac:chgData name="Pena, Darcely" userId="e210b4fe-2ceb-40a4-93fc-bfff1ad533ce" providerId="ADAL" clId="{C6172A45-DE1A-4147-9C9F-0EF326B5E826}" dt="2025-04-28T23:10:28.732" v="1988" actId="26606"/>
          <ac:spMkLst>
            <pc:docMk/>
            <pc:sldMk cId="3300985027" sldId="263"/>
            <ac:spMk id="8" creationId="{9EBF13D5-64BB-423E-9E4C-F39114475A0C}"/>
          </ac:spMkLst>
        </pc:spChg>
        <pc:spChg chg="add">
          <ac:chgData name="Pena, Darcely" userId="e210b4fe-2ceb-40a4-93fc-bfff1ad533ce" providerId="ADAL" clId="{C6172A45-DE1A-4147-9C9F-0EF326B5E826}" dt="2025-04-28T23:10:28.732" v="1988" actId="26606"/>
          <ac:spMkLst>
            <pc:docMk/>
            <pc:sldMk cId="3300985027" sldId="263"/>
            <ac:spMk id="30" creationId="{815925C2-A704-4D47-B1C1-3FCA52512EC1}"/>
          </ac:spMkLst>
        </pc:spChg>
        <pc:spChg chg="add">
          <ac:chgData name="Pena, Darcely" userId="e210b4fe-2ceb-40a4-93fc-bfff1ad533ce" providerId="ADAL" clId="{C6172A45-DE1A-4147-9C9F-0EF326B5E826}" dt="2025-04-28T23:10:28.732" v="1988" actId="26606"/>
          <ac:spMkLst>
            <pc:docMk/>
            <pc:sldMk cId="3300985027" sldId="263"/>
            <ac:spMk id="32" creationId="{01D4315C-C23C-4FD3-98DF-08C29E2292A8}"/>
          </ac:spMkLst>
        </pc:spChg>
        <pc:grpChg chg="add del">
          <ac:chgData name="Pena, Darcely" userId="e210b4fe-2ceb-40a4-93fc-bfff1ad533ce" providerId="ADAL" clId="{C6172A45-DE1A-4147-9C9F-0EF326B5E826}" dt="2025-04-28T23:10:28.732" v="1988" actId="26606"/>
          <ac:grpSpMkLst>
            <pc:docMk/>
            <pc:sldMk cId="3300985027" sldId="263"/>
            <ac:grpSpMk id="10" creationId="{FEBC7BED-6AA7-4C43-BEE8-A3CB5F8C1E0E}"/>
          </ac:grpSpMkLst>
        </pc:grpChg>
        <pc:grpChg chg="add del">
          <ac:chgData name="Pena, Darcely" userId="e210b4fe-2ceb-40a4-93fc-bfff1ad533ce" providerId="ADAL" clId="{C6172A45-DE1A-4147-9C9F-0EF326B5E826}" dt="2025-04-28T23:10:28.732" v="1988" actId="26606"/>
          <ac:grpSpMkLst>
            <pc:docMk/>
            <pc:sldMk cId="3300985027" sldId="263"/>
            <ac:grpSpMk id="14" creationId="{BA19DEE5-2EE5-445A-B461-7D2879B05209}"/>
          </ac:grpSpMkLst>
        </pc:grpChg>
        <pc:grpChg chg="add del">
          <ac:chgData name="Pena, Darcely" userId="e210b4fe-2ceb-40a4-93fc-bfff1ad533ce" providerId="ADAL" clId="{C6172A45-DE1A-4147-9C9F-0EF326B5E826}" dt="2025-04-28T23:10:28.732" v="1988" actId="26606"/>
          <ac:grpSpMkLst>
            <pc:docMk/>
            <pc:sldMk cId="3300985027" sldId="263"/>
            <ac:grpSpMk id="18" creationId="{43F5E015-E085-4624-B431-B42414448684}"/>
          </ac:grpSpMkLst>
        </pc:grpChg>
        <pc:grpChg chg="add">
          <ac:chgData name="Pena, Darcely" userId="e210b4fe-2ceb-40a4-93fc-bfff1ad533ce" providerId="ADAL" clId="{C6172A45-DE1A-4147-9C9F-0EF326B5E826}" dt="2025-04-28T23:10:28.732" v="1988" actId="26606"/>
          <ac:grpSpMkLst>
            <pc:docMk/>
            <pc:sldMk cId="3300985027" sldId="263"/>
            <ac:grpSpMk id="34" creationId="{5E6B47BC-43FD-4C91-8BFF-B41B99A8A39E}"/>
          </ac:grpSpMkLst>
        </pc:grpChg>
        <pc:grpChg chg="add">
          <ac:chgData name="Pena, Darcely" userId="e210b4fe-2ceb-40a4-93fc-bfff1ad533ce" providerId="ADAL" clId="{C6172A45-DE1A-4147-9C9F-0EF326B5E826}" dt="2025-04-28T23:10:28.732" v="1988" actId="26606"/>
          <ac:grpSpMkLst>
            <pc:docMk/>
            <pc:sldMk cId="3300985027" sldId="263"/>
            <ac:grpSpMk id="38" creationId="{43F5E015-E085-4624-B431-B42414448684}"/>
          </ac:grpSpMkLst>
        </pc:grpChg>
      </pc:sldChg>
      <pc:sldChg chg="addSp delSp modSp new del mod setBg">
        <pc:chgData name="Pena, Darcely" userId="e210b4fe-2ceb-40a4-93fc-bfff1ad533ce" providerId="ADAL" clId="{C6172A45-DE1A-4147-9C9F-0EF326B5E826}" dt="2025-04-28T22:35:15.746" v="1358" actId="2696"/>
        <pc:sldMkLst>
          <pc:docMk/>
          <pc:sldMk cId="859423389" sldId="264"/>
        </pc:sldMkLst>
        <pc:spChg chg="mod">
          <ac:chgData name="Pena, Darcely" userId="e210b4fe-2ceb-40a4-93fc-bfff1ad533ce" providerId="ADAL" clId="{C6172A45-DE1A-4147-9C9F-0EF326B5E826}" dt="2025-04-28T22:34:57.515" v="1347" actId="26606"/>
          <ac:spMkLst>
            <pc:docMk/>
            <pc:sldMk cId="859423389" sldId="264"/>
            <ac:spMk id="2" creationId="{A9BA75A4-C96E-F274-2D1F-4AF7FC3DD3BF}"/>
          </ac:spMkLst>
        </pc:spChg>
        <pc:spChg chg="del mod">
          <ac:chgData name="Pena, Darcely" userId="e210b4fe-2ceb-40a4-93fc-bfff1ad533ce" providerId="ADAL" clId="{C6172A45-DE1A-4147-9C9F-0EF326B5E826}" dt="2025-04-28T22:33:55.758" v="1328" actId="478"/>
          <ac:spMkLst>
            <pc:docMk/>
            <pc:sldMk cId="859423389" sldId="264"/>
            <ac:spMk id="3" creationId="{0B42BC38-1E9F-E0CE-DAAE-29412A87F1DF}"/>
          </ac:spMkLst>
        </pc:spChg>
        <pc:spChg chg="add del">
          <ac:chgData name="Pena, Darcely" userId="e210b4fe-2ceb-40a4-93fc-bfff1ad533ce" providerId="ADAL" clId="{C6172A45-DE1A-4147-9C9F-0EF326B5E826}" dt="2025-04-28T22:34:57.515" v="1347" actId="26606"/>
          <ac:spMkLst>
            <pc:docMk/>
            <pc:sldMk cId="859423389" sldId="264"/>
            <ac:spMk id="10" creationId="{6753252F-4873-4F63-801D-CC719279A7D5}"/>
          </ac:spMkLst>
        </pc:spChg>
        <pc:spChg chg="add del">
          <ac:chgData name="Pena, Darcely" userId="e210b4fe-2ceb-40a4-93fc-bfff1ad533ce" providerId="ADAL" clId="{C6172A45-DE1A-4147-9C9F-0EF326B5E826}" dt="2025-04-28T22:34:57.515" v="1347" actId="26606"/>
          <ac:spMkLst>
            <pc:docMk/>
            <pc:sldMk cId="859423389" sldId="264"/>
            <ac:spMk id="12" creationId="{047C8CCB-F95D-4249-92DD-651249D3535A}"/>
          </ac:spMkLst>
        </pc:spChg>
        <pc:spChg chg="add del">
          <ac:chgData name="Pena, Darcely" userId="e210b4fe-2ceb-40a4-93fc-bfff1ad533ce" providerId="ADAL" clId="{C6172A45-DE1A-4147-9C9F-0EF326B5E826}" dt="2025-04-28T22:34:57.515" v="1347" actId="26606"/>
          <ac:spMkLst>
            <pc:docMk/>
            <pc:sldMk cId="859423389" sldId="264"/>
            <ac:spMk id="17" creationId="{96646FC9-C66D-4EC7-8310-0DD4ACC49C6C}"/>
          </ac:spMkLst>
        </pc:spChg>
        <pc:spChg chg="add del">
          <ac:chgData name="Pena, Darcely" userId="e210b4fe-2ceb-40a4-93fc-bfff1ad533ce" providerId="ADAL" clId="{C6172A45-DE1A-4147-9C9F-0EF326B5E826}" dt="2025-04-28T22:34:57.515" v="1347" actId="26606"/>
          <ac:spMkLst>
            <pc:docMk/>
            <pc:sldMk cId="859423389" sldId="264"/>
            <ac:spMk id="19" creationId="{A3473CF9-37EB-43E7-89EF-D2D1C53D1DAC}"/>
          </ac:spMkLst>
        </pc:spChg>
        <pc:spChg chg="add del">
          <ac:chgData name="Pena, Darcely" userId="e210b4fe-2ceb-40a4-93fc-bfff1ad533ce" providerId="ADAL" clId="{C6172A45-DE1A-4147-9C9F-0EF326B5E826}" dt="2025-04-28T22:34:57.515" v="1347" actId="26606"/>
          <ac:spMkLst>
            <pc:docMk/>
            <pc:sldMk cId="859423389" sldId="264"/>
            <ac:spMk id="21" creationId="{586B4EF9-43BA-4655-A6FF-1D8E21574C95}"/>
          </ac:spMkLst>
        </pc:spChg>
        <pc:picChg chg="add mod ord">
          <ac:chgData name="Pena, Darcely" userId="e210b4fe-2ceb-40a4-93fc-bfff1ad533ce" providerId="ADAL" clId="{C6172A45-DE1A-4147-9C9F-0EF326B5E826}" dt="2025-04-28T22:34:59.970" v="1354"/>
          <ac:picMkLst>
            <pc:docMk/>
            <pc:sldMk cId="859423389" sldId="264"/>
            <ac:picMk id="5" creationId="{DE51A5CE-4DAC-192C-E55C-57093BF7564F}"/>
          </ac:picMkLst>
        </pc:picChg>
        <pc:picChg chg="add mod">
          <ac:chgData name="Pena, Darcely" userId="e210b4fe-2ceb-40a4-93fc-bfff1ad533ce" providerId="ADAL" clId="{C6172A45-DE1A-4147-9C9F-0EF326B5E826}" dt="2025-04-28T22:34:58.436" v="1350"/>
          <ac:picMkLst>
            <pc:docMk/>
            <pc:sldMk cId="859423389" sldId="264"/>
            <ac:picMk id="7" creationId="{A7D34C07-EA86-D598-CEEE-5224D6E8C3F4}"/>
          </ac:picMkLst>
        </pc:picChg>
      </pc:sldChg>
      <pc:sldChg chg="addSp delSp modSp add del mod setBg delDesignElem">
        <pc:chgData name="Pena, Darcely" userId="e210b4fe-2ceb-40a4-93fc-bfff1ad533ce" providerId="ADAL" clId="{C6172A45-DE1A-4147-9C9F-0EF326B5E826}" dt="2025-04-28T22:35:01.783" v="1356"/>
        <pc:sldMkLst>
          <pc:docMk/>
          <pc:sldMk cId="3066107499" sldId="265"/>
        </pc:sldMkLst>
        <pc:spChg chg="add del">
          <ac:chgData name="Pena, Darcely" userId="e210b4fe-2ceb-40a4-93fc-bfff1ad533ce" providerId="ADAL" clId="{C6172A45-DE1A-4147-9C9F-0EF326B5E826}" dt="2025-04-28T22:35:01.783" v="1356"/>
          <ac:spMkLst>
            <pc:docMk/>
            <pc:sldMk cId="3066107499" sldId="265"/>
            <ac:spMk id="10" creationId="{16A2C5E1-0B28-84AF-E1D2-1E1ADADD20C3}"/>
          </ac:spMkLst>
        </pc:spChg>
        <pc:spChg chg="add del">
          <ac:chgData name="Pena, Darcely" userId="e210b4fe-2ceb-40a4-93fc-bfff1ad533ce" providerId="ADAL" clId="{C6172A45-DE1A-4147-9C9F-0EF326B5E826}" dt="2025-04-28T22:35:01.783" v="1356"/>
          <ac:spMkLst>
            <pc:docMk/>
            <pc:sldMk cId="3066107499" sldId="265"/>
            <ac:spMk id="12" creationId="{EEB11FE2-E2D9-7EA8-00A2-7C98D5D45868}"/>
          </ac:spMkLst>
        </pc:spChg>
        <pc:picChg chg="add mod">
          <ac:chgData name="Pena, Darcely" userId="e210b4fe-2ceb-40a4-93fc-bfff1ad533ce" providerId="ADAL" clId="{C6172A45-DE1A-4147-9C9F-0EF326B5E826}" dt="2025-04-28T22:34:59.970" v="1354"/>
          <ac:picMkLst>
            <pc:docMk/>
            <pc:sldMk cId="3066107499" sldId="265"/>
            <ac:picMk id="4" creationId="{48482900-4E12-E0A0-B797-648CE45A5A62}"/>
          </ac:picMkLst>
        </pc:picChg>
        <pc:picChg chg="add del">
          <ac:chgData name="Pena, Darcely" userId="e210b4fe-2ceb-40a4-93fc-bfff1ad533ce" providerId="ADAL" clId="{C6172A45-DE1A-4147-9C9F-0EF326B5E826}" dt="2025-04-28T22:35:00.969" v="1355" actId="478"/>
          <ac:picMkLst>
            <pc:docMk/>
            <pc:sldMk cId="3066107499" sldId="265"/>
            <ac:picMk id="5" creationId="{F1B8B2C8-3FAF-21A2-875D-759768D7C0C3}"/>
          </ac:picMkLst>
        </pc:picChg>
      </pc:sldChg>
      <pc:sldChg chg="addSp delSp modSp new mod setBg">
        <pc:chgData name="Pena, Darcely" userId="e210b4fe-2ceb-40a4-93fc-bfff1ad533ce" providerId="ADAL" clId="{C6172A45-DE1A-4147-9C9F-0EF326B5E826}" dt="2025-04-28T23:05:49.956" v="1931" actId="14100"/>
        <pc:sldMkLst>
          <pc:docMk/>
          <pc:sldMk cId="4032512733" sldId="265"/>
        </pc:sldMkLst>
        <pc:spChg chg="mod ord">
          <ac:chgData name="Pena, Darcely" userId="e210b4fe-2ceb-40a4-93fc-bfff1ad533ce" providerId="ADAL" clId="{C6172A45-DE1A-4147-9C9F-0EF326B5E826}" dt="2025-04-28T23:05:40.340" v="1926" actId="1076"/>
          <ac:spMkLst>
            <pc:docMk/>
            <pc:sldMk cId="4032512733" sldId="265"/>
            <ac:spMk id="2" creationId="{F7F4489A-8833-901A-9294-1B17DF4DAAED}"/>
          </ac:spMkLst>
        </pc:spChg>
        <pc:spChg chg="del">
          <ac:chgData name="Pena, Darcely" userId="e210b4fe-2ceb-40a4-93fc-bfff1ad533ce" providerId="ADAL" clId="{C6172A45-DE1A-4147-9C9F-0EF326B5E826}" dt="2025-04-28T22:35:18.780" v="1359"/>
          <ac:spMkLst>
            <pc:docMk/>
            <pc:sldMk cId="4032512733" sldId="265"/>
            <ac:spMk id="3" creationId="{200345FF-FD3D-8C57-62E4-5167955692FE}"/>
          </ac:spMkLst>
        </pc:spChg>
        <pc:spChg chg="add del">
          <ac:chgData name="Pena, Darcely" userId="e210b4fe-2ceb-40a4-93fc-bfff1ad533ce" providerId="ADAL" clId="{C6172A45-DE1A-4147-9C9F-0EF326B5E826}" dt="2025-04-28T23:05:29.955" v="1921" actId="478"/>
          <ac:spMkLst>
            <pc:docMk/>
            <pc:sldMk cId="4032512733" sldId="265"/>
            <ac:spMk id="11" creationId="{0737EB8D-C9C1-543A-0CA7-CB37F47A40D5}"/>
          </ac:spMkLst>
        </pc:spChg>
        <pc:spChg chg="add">
          <ac:chgData name="Pena, Darcely" userId="e210b4fe-2ceb-40a4-93fc-bfff1ad533ce" providerId="ADAL" clId="{C6172A45-DE1A-4147-9C9F-0EF326B5E826}" dt="2025-04-28T23:05:26.429" v="1920" actId="26606"/>
          <ac:spMkLst>
            <pc:docMk/>
            <pc:sldMk cId="4032512733" sldId="265"/>
            <ac:spMk id="14" creationId="{03AF1C04-3FEF-41BD-BB84-2F263765BEBC}"/>
          </ac:spMkLst>
        </pc:spChg>
        <pc:grpChg chg="add">
          <ac:chgData name="Pena, Darcely" userId="e210b4fe-2ceb-40a4-93fc-bfff1ad533ce" providerId="ADAL" clId="{C6172A45-DE1A-4147-9C9F-0EF326B5E826}" dt="2025-04-28T23:05:26.429" v="1920" actId="26606"/>
          <ac:grpSpMkLst>
            <pc:docMk/>
            <pc:sldMk cId="4032512733" sldId="265"/>
            <ac:grpSpMk id="16" creationId="{B58FB4AD-41E6-47ED-BDA3-A923E30D3741}"/>
          </ac:grpSpMkLst>
        </pc:grpChg>
        <pc:grpChg chg="add">
          <ac:chgData name="Pena, Darcely" userId="e210b4fe-2ceb-40a4-93fc-bfff1ad533ce" providerId="ADAL" clId="{C6172A45-DE1A-4147-9C9F-0EF326B5E826}" dt="2025-04-28T23:05:26.429" v="1920" actId="26606"/>
          <ac:grpSpMkLst>
            <pc:docMk/>
            <pc:sldMk cId="4032512733" sldId="265"/>
            <ac:grpSpMk id="20" creationId="{74F4E70D-A4C9-44E3-A00A-F3AD121AC194}"/>
          </ac:grpSpMkLst>
        </pc:grpChg>
        <pc:grpChg chg="add">
          <ac:chgData name="Pena, Darcely" userId="e210b4fe-2ceb-40a4-93fc-bfff1ad533ce" providerId="ADAL" clId="{C6172A45-DE1A-4147-9C9F-0EF326B5E826}" dt="2025-04-28T23:05:26.429" v="1920" actId="26606"/>
          <ac:grpSpMkLst>
            <pc:docMk/>
            <pc:sldMk cId="4032512733" sldId="265"/>
            <ac:grpSpMk id="24" creationId="{E27AF472-EAE3-4572-AB69-B92BD10DBC6D}"/>
          </ac:grpSpMkLst>
        </pc:grpChg>
        <pc:picChg chg="add mod">
          <ac:chgData name="Pena, Darcely" userId="e210b4fe-2ceb-40a4-93fc-bfff1ad533ce" providerId="ADAL" clId="{C6172A45-DE1A-4147-9C9F-0EF326B5E826}" dt="2025-04-28T23:05:43.604" v="1928" actId="14100"/>
          <ac:picMkLst>
            <pc:docMk/>
            <pc:sldMk cId="4032512733" sldId="265"/>
            <ac:picMk id="5" creationId="{014C4807-4054-5F84-BABD-B5EC1865E507}"/>
          </ac:picMkLst>
        </pc:picChg>
        <pc:picChg chg="add mod">
          <ac:chgData name="Pena, Darcely" userId="e210b4fe-2ceb-40a4-93fc-bfff1ad533ce" providerId="ADAL" clId="{C6172A45-DE1A-4147-9C9F-0EF326B5E826}" dt="2025-04-28T23:05:49.956" v="1931" actId="14100"/>
          <ac:picMkLst>
            <pc:docMk/>
            <pc:sldMk cId="4032512733" sldId="265"/>
            <ac:picMk id="7" creationId="{CC9A7ABA-1FFC-26C7-D81E-033C80CC4EA4}"/>
          </ac:picMkLst>
        </pc:picChg>
      </pc:sldChg>
      <pc:sldChg chg="addSp delSp modSp add mod setBg">
        <pc:chgData name="Pena, Darcely" userId="e210b4fe-2ceb-40a4-93fc-bfff1ad533ce" providerId="ADAL" clId="{C6172A45-DE1A-4147-9C9F-0EF326B5E826}" dt="2025-04-28T23:08:41.715" v="1956" actId="1076"/>
        <pc:sldMkLst>
          <pc:docMk/>
          <pc:sldMk cId="1041019263" sldId="266"/>
        </pc:sldMkLst>
        <pc:spChg chg="mod ord">
          <ac:chgData name="Pena, Darcely" userId="e210b4fe-2ceb-40a4-93fc-bfff1ad533ce" providerId="ADAL" clId="{C6172A45-DE1A-4147-9C9F-0EF326B5E826}" dt="2025-04-28T23:08:36.733" v="1953" actId="14100"/>
          <ac:spMkLst>
            <pc:docMk/>
            <pc:sldMk cId="1041019263" sldId="266"/>
            <ac:spMk id="2" creationId="{47E16819-8AAB-CFF0-1D4A-79BC0D52C565}"/>
          </ac:spMkLst>
        </pc:spChg>
        <pc:spChg chg="add del mod">
          <ac:chgData name="Pena, Darcely" userId="e210b4fe-2ceb-40a4-93fc-bfff1ad533ce" providerId="ADAL" clId="{C6172A45-DE1A-4147-9C9F-0EF326B5E826}" dt="2025-04-28T22:36:19.782" v="1420" actId="478"/>
          <ac:spMkLst>
            <pc:docMk/>
            <pc:sldMk cId="1041019263" sldId="266"/>
            <ac:spMk id="4" creationId="{C464D03B-5952-FEAE-9EE3-9151458DABC4}"/>
          </ac:spMkLst>
        </pc:spChg>
        <pc:spChg chg="add">
          <ac:chgData name="Pena, Darcely" userId="e210b4fe-2ceb-40a4-93fc-bfff1ad533ce" providerId="ADAL" clId="{C6172A45-DE1A-4147-9C9F-0EF326B5E826}" dt="2025-04-28T23:06:54.549" v="1932" actId="26606"/>
          <ac:spMkLst>
            <pc:docMk/>
            <pc:sldMk cId="1041019263" sldId="266"/>
            <ac:spMk id="13" creationId="{C7D023E4-8DE1-436E-9847-ED6A4B4B04FD}"/>
          </ac:spMkLst>
        </pc:spChg>
        <pc:grpChg chg="add">
          <ac:chgData name="Pena, Darcely" userId="e210b4fe-2ceb-40a4-93fc-bfff1ad533ce" providerId="ADAL" clId="{C6172A45-DE1A-4147-9C9F-0EF326B5E826}" dt="2025-04-28T23:06:54.549" v="1932" actId="26606"/>
          <ac:grpSpMkLst>
            <pc:docMk/>
            <pc:sldMk cId="1041019263" sldId="266"/>
            <ac:grpSpMk id="15" creationId="{C2616E71-7702-4514-BCE4-BAADB22ED832}"/>
          </ac:grpSpMkLst>
        </pc:grpChg>
        <pc:grpChg chg="add">
          <ac:chgData name="Pena, Darcely" userId="e210b4fe-2ceb-40a4-93fc-bfff1ad533ce" providerId="ADAL" clId="{C6172A45-DE1A-4147-9C9F-0EF326B5E826}" dt="2025-04-28T23:06:54.549" v="1932" actId="26606"/>
          <ac:grpSpMkLst>
            <pc:docMk/>
            <pc:sldMk cId="1041019263" sldId="266"/>
            <ac:grpSpMk id="19" creationId="{A2840072-D6EC-480D-9A1B-928B36F9238D}"/>
          </ac:grpSpMkLst>
        </pc:grpChg>
        <pc:grpChg chg="add">
          <ac:chgData name="Pena, Darcely" userId="e210b4fe-2ceb-40a4-93fc-bfff1ad533ce" providerId="ADAL" clId="{C6172A45-DE1A-4147-9C9F-0EF326B5E826}" dt="2025-04-28T23:06:54.549" v="1932" actId="26606"/>
          <ac:grpSpMkLst>
            <pc:docMk/>
            <pc:sldMk cId="1041019263" sldId="266"/>
            <ac:grpSpMk id="23" creationId="{E27AF472-EAE3-4572-AB69-B92BD10DBC6D}"/>
          </ac:grpSpMkLst>
        </pc:grpChg>
        <pc:picChg chg="del">
          <ac:chgData name="Pena, Darcely" userId="e210b4fe-2ceb-40a4-93fc-bfff1ad533ce" providerId="ADAL" clId="{C6172A45-DE1A-4147-9C9F-0EF326B5E826}" dt="2025-04-28T22:36:15.622" v="1418" actId="478"/>
          <ac:picMkLst>
            <pc:docMk/>
            <pc:sldMk cId="1041019263" sldId="266"/>
            <ac:picMk id="5" creationId="{311A91E2-4E0F-0AEC-54EF-00368A4004BB}"/>
          </ac:picMkLst>
        </pc:picChg>
        <pc:picChg chg="del">
          <ac:chgData name="Pena, Darcely" userId="e210b4fe-2ceb-40a4-93fc-bfff1ad533ce" providerId="ADAL" clId="{C6172A45-DE1A-4147-9C9F-0EF326B5E826}" dt="2025-04-28T22:36:20.527" v="1421" actId="478"/>
          <ac:picMkLst>
            <pc:docMk/>
            <pc:sldMk cId="1041019263" sldId="266"/>
            <ac:picMk id="7" creationId="{3BED29FC-AB1F-196A-8631-30B967D9B118}"/>
          </ac:picMkLst>
        </pc:picChg>
        <pc:picChg chg="add mod">
          <ac:chgData name="Pena, Darcely" userId="e210b4fe-2ceb-40a4-93fc-bfff1ad533ce" providerId="ADAL" clId="{C6172A45-DE1A-4147-9C9F-0EF326B5E826}" dt="2025-04-28T23:08:41.715" v="1956" actId="1076"/>
          <ac:picMkLst>
            <pc:docMk/>
            <pc:sldMk cId="1041019263" sldId="266"/>
            <ac:picMk id="8" creationId="{4B3A032B-22F6-EF62-059A-5E61600CA885}"/>
          </ac:picMkLst>
        </pc:picChg>
      </pc:sldChg>
      <pc:sldChg chg="addSp delSp modSp add mod ord setBg">
        <pc:chgData name="Pena, Darcely" userId="e210b4fe-2ceb-40a4-93fc-bfff1ad533ce" providerId="ADAL" clId="{C6172A45-DE1A-4147-9C9F-0EF326B5E826}" dt="2025-04-28T23:10:58.669" v="2002" actId="14100"/>
        <pc:sldMkLst>
          <pc:docMk/>
          <pc:sldMk cId="3796659843" sldId="267"/>
        </pc:sldMkLst>
        <pc:spChg chg="mod ord">
          <ac:chgData name="Pena, Darcely" userId="e210b4fe-2ceb-40a4-93fc-bfff1ad533ce" providerId="ADAL" clId="{C6172A45-DE1A-4147-9C9F-0EF326B5E826}" dt="2025-04-28T23:10:45.020" v="1994" actId="1076"/>
          <ac:spMkLst>
            <pc:docMk/>
            <pc:sldMk cId="3796659843" sldId="267"/>
            <ac:spMk id="2" creationId="{BD0766EE-6AC0-F320-AF9E-E160109FF31A}"/>
          </ac:spMkLst>
        </pc:spChg>
        <pc:spChg chg="add del mod">
          <ac:chgData name="Pena, Darcely" userId="e210b4fe-2ceb-40a4-93fc-bfff1ad533ce" providerId="ADAL" clId="{C6172A45-DE1A-4147-9C9F-0EF326B5E826}" dt="2025-04-28T22:44:54.985" v="1442" actId="478"/>
          <ac:spMkLst>
            <pc:docMk/>
            <pc:sldMk cId="3796659843" sldId="267"/>
            <ac:spMk id="4" creationId="{5FFAE2DD-AD68-C6B4-7380-82E830F8822F}"/>
          </ac:spMkLst>
        </pc:spChg>
        <pc:spChg chg="add">
          <ac:chgData name="Pena, Darcely" userId="e210b4fe-2ceb-40a4-93fc-bfff1ad533ce" providerId="ADAL" clId="{C6172A45-DE1A-4147-9C9F-0EF326B5E826}" dt="2025-04-28T23:10:37.028" v="1989" actId="26606"/>
          <ac:spMkLst>
            <pc:docMk/>
            <pc:sldMk cId="3796659843" sldId="267"/>
            <ac:spMk id="15" creationId="{C7D023E4-8DE1-436E-9847-ED6A4B4B04FD}"/>
          </ac:spMkLst>
        </pc:spChg>
        <pc:grpChg chg="add">
          <ac:chgData name="Pena, Darcely" userId="e210b4fe-2ceb-40a4-93fc-bfff1ad533ce" providerId="ADAL" clId="{C6172A45-DE1A-4147-9C9F-0EF326B5E826}" dt="2025-04-28T23:10:37.028" v="1989" actId="26606"/>
          <ac:grpSpMkLst>
            <pc:docMk/>
            <pc:sldMk cId="3796659843" sldId="267"/>
            <ac:grpSpMk id="17" creationId="{519334DB-EC8F-4050-9C6E-F92B6A72DA20}"/>
          </ac:grpSpMkLst>
        </pc:grpChg>
        <pc:grpChg chg="add">
          <ac:chgData name="Pena, Darcely" userId="e210b4fe-2ceb-40a4-93fc-bfff1ad533ce" providerId="ADAL" clId="{C6172A45-DE1A-4147-9C9F-0EF326B5E826}" dt="2025-04-28T23:10:37.028" v="1989" actId="26606"/>
          <ac:grpSpMkLst>
            <pc:docMk/>
            <pc:sldMk cId="3796659843" sldId="267"/>
            <ac:grpSpMk id="21" creationId="{3F87BA2A-0B66-4DEF-A04F-2CC1722572E0}"/>
          </ac:grpSpMkLst>
        </pc:grpChg>
        <pc:grpChg chg="add">
          <ac:chgData name="Pena, Darcely" userId="e210b4fe-2ceb-40a4-93fc-bfff1ad533ce" providerId="ADAL" clId="{C6172A45-DE1A-4147-9C9F-0EF326B5E826}" dt="2025-04-28T23:10:37.028" v="1989" actId="26606"/>
          <ac:grpSpMkLst>
            <pc:docMk/>
            <pc:sldMk cId="3796659843" sldId="267"/>
            <ac:grpSpMk id="25" creationId="{E27AF472-EAE3-4572-AB69-B92BD10DBC6D}"/>
          </ac:grpSpMkLst>
        </pc:grpChg>
        <pc:picChg chg="del">
          <ac:chgData name="Pena, Darcely" userId="e210b4fe-2ceb-40a4-93fc-bfff1ad533ce" providerId="ADAL" clId="{C6172A45-DE1A-4147-9C9F-0EF326B5E826}" dt="2025-04-28T22:44:43.504" v="1440" actId="478"/>
          <ac:picMkLst>
            <pc:docMk/>
            <pc:sldMk cId="3796659843" sldId="267"/>
            <ac:picMk id="5" creationId="{7D0ADC2E-31D1-94E2-1E09-B364C82A3EC3}"/>
          </ac:picMkLst>
        </pc:picChg>
        <pc:picChg chg="del">
          <ac:chgData name="Pena, Darcely" userId="e210b4fe-2ceb-40a4-93fc-bfff1ad533ce" providerId="ADAL" clId="{C6172A45-DE1A-4147-9C9F-0EF326B5E826}" dt="2025-04-28T22:44:42.595" v="1439" actId="478"/>
          <ac:picMkLst>
            <pc:docMk/>
            <pc:sldMk cId="3796659843" sldId="267"/>
            <ac:picMk id="7" creationId="{E5A0B8FD-88F2-94DB-D1D6-94E572E34F99}"/>
          </ac:picMkLst>
        </pc:picChg>
        <pc:picChg chg="add mod ord">
          <ac:chgData name="Pena, Darcely" userId="e210b4fe-2ceb-40a4-93fc-bfff1ad533ce" providerId="ADAL" clId="{C6172A45-DE1A-4147-9C9F-0EF326B5E826}" dt="2025-04-28T23:10:58.669" v="2002" actId="14100"/>
          <ac:picMkLst>
            <pc:docMk/>
            <pc:sldMk cId="3796659843" sldId="267"/>
            <ac:picMk id="8" creationId="{254F2984-A350-AB41-DA63-2118E0BCCF21}"/>
          </ac:picMkLst>
        </pc:picChg>
        <pc:picChg chg="add mod">
          <ac:chgData name="Pena, Darcely" userId="e210b4fe-2ceb-40a4-93fc-bfff1ad533ce" providerId="ADAL" clId="{C6172A45-DE1A-4147-9C9F-0EF326B5E826}" dt="2025-04-28T23:10:55.819" v="2001" actId="14100"/>
          <ac:picMkLst>
            <pc:docMk/>
            <pc:sldMk cId="3796659843" sldId="267"/>
            <ac:picMk id="10" creationId="{4FB2431B-6ED7-0825-6987-33E80D9B34AC}"/>
          </ac:picMkLst>
        </pc:picChg>
      </pc:sldChg>
      <pc:sldChg chg="addSp delSp modSp add mod setBg">
        <pc:chgData name="Pena, Darcely" userId="e210b4fe-2ceb-40a4-93fc-bfff1ad533ce" providerId="ADAL" clId="{C6172A45-DE1A-4147-9C9F-0EF326B5E826}" dt="2025-04-28T23:11:52.811" v="2012" actId="1076"/>
        <pc:sldMkLst>
          <pc:docMk/>
          <pc:sldMk cId="368087171" sldId="268"/>
        </pc:sldMkLst>
        <pc:spChg chg="mod ord">
          <ac:chgData name="Pena, Darcely" userId="e210b4fe-2ceb-40a4-93fc-bfff1ad533ce" providerId="ADAL" clId="{C6172A45-DE1A-4147-9C9F-0EF326B5E826}" dt="2025-04-28T23:11:45.326" v="2007" actId="14100"/>
          <ac:spMkLst>
            <pc:docMk/>
            <pc:sldMk cId="368087171" sldId="268"/>
            <ac:spMk id="2" creationId="{14210C55-6201-41AB-91E5-24E507CE56FB}"/>
          </ac:spMkLst>
        </pc:spChg>
        <pc:spChg chg="add del mod">
          <ac:chgData name="Pena, Darcely" userId="e210b4fe-2ceb-40a4-93fc-bfff1ad533ce" providerId="ADAL" clId="{C6172A45-DE1A-4147-9C9F-0EF326B5E826}" dt="2025-04-28T22:45:39.070" v="1463" actId="478"/>
          <ac:spMkLst>
            <pc:docMk/>
            <pc:sldMk cId="368087171" sldId="268"/>
            <ac:spMk id="4" creationId="{477111ED-55CD-B5B9-54DC-4BD313E31107}"/>
          </ac:spMkLst>
        </pc:spChg>
        <pc:spChg chg="add">
          <ac:chgData name="Pena, Darcely" userId="e210b4fe-2ceb-40a4-93fc-bfff1ad533ce" providerId="ADAL" clId="{C6172A45-DE1A-4147-9C9F-0EF326B5E826}" dt="2025-04-28T23:11:25.143" v="2003" actId="26606"/>
          <ac:spMkLst>
            <pc:docMk/>
            <pc:sldMk cId="368087171" sldId="268"/>
            <ac:spMk id="15" creationId="{C7D023E4-8DE1-436E-9847-ED6A4B4B04FD}"/>
          </ac:spMkLst>
        </pc:spChg>
        <pc:grpChg chg="add">
          <ac:chgData name="Pena, Darcely" userId="e210b4fe-2ceb-40a4-93fc-bfff1ad533ce" providerId="ADAL" clId="{C6172A45-DE1A-4147-9C9F-0EF326B5E826}" dt="2025-04-28T23:11:25.143" v="2003" actId="26606"/>
          <ac:grpSpMkLst>
            <pc:docMk/>
            <pc:sldMk cId="368087171" sldId="268"/>
            <ac:grpSpMk id="17" creationId="{C2616E71-7702-4514-BCE4-BAADB22ED832}"/>
          </ac:grpSpMkLst>
        </pc:grpChg>
        <pc:grpChg chg="add">
          <ac:chgData name="Pena, Darcely" userId="e210b4fe-2ceb-40a4-93fc-bfff1ad533ce" providerId="ADAL" clId="{C6172A45-DE1A-4147-9C9F-0EF326B5E826}" dt="2025-04-28T23:11:25.143" v="2003" actId="26606"/>
          <ac:grpSpMkLst>
            <pc:docMk/>
            <pc:sldMk cId="368087171" sldId="268"/>
            <ac:grpSpMk id="21" creationId="{A2840072-D6EC-480D-9A1B-928B36F9238D}"/>
          </ac:grpSpMkLst>
        </pc:grpChg>
        <pc:grpChg chg="add">
          <ac:chgData name="Pena, Darcely" userId="e210b4fe-2ceb-40a4-93fc-bfff1ad533ce" providerId="ADAL" clId="{C6172A45-DE1A-4147-9C9F-0EF326B5E826}" dt="2025-04-28T23:11:25.143" v="2003" actId="26606"/>
          <ac:grpSpMkLst>
            <pc:docMk/>
            <pc:sldMk cId="368087171" sldId="268"/>
            <ac:grpSpMk id="25" creationId="{E27AF472-EAE3-4572-AB69-B92BD10DBC6D}"/>
          </ac:grpSpMkLst>
        </pc:grpChg>
        <pc:picChg chg="del">
          <ac:chgData name="Pena, Darcely" userId="e210b4fe-2ceb-40a4-93fc-bfff1ad533ce" providerId="ADAL" clId="{C6172A45-DE1A-4147-9C9F-0EF326B5E826}" dt="2025-04-28T22:45:34.288" v="1460" actId="478"/>
          <ac:picMkLst>
            <pc:docMk/>
            <pc:sldMk cId="368087171" sldId="268"/>
            <ac:picMk id="5" creationId="{65D1D4A7-90CE-BDBD-7208-291918E95965}"/>
          </ac:picMkLst>
        </pc:picChg>
        <pc:picChg chg="del">
          <ac:chgData name="Pena, Darcely" userId="e210b4fe-2ceb-40a4-93fc-bfff1ad533ce" providerId="ADAL" clId="{C6172A45-DE1A-4147-9C9F-0EF326B5E826}" dt="2025-04-28T22:45:37.384" v="1462" actId="478"/>
          <ac:picMkLst>
            <pc:docMk/>
            <pc:sldMk cId="368087171" sldId="268"/>
            <ac:picMk id="7" creationId="{73EE3096-1CE3-9859-A5A4-994B0B7CDBAD}"/>
          </ac:picMkLst>
        </pc:picChg>
        <pc:picChg chg="add del mod">
          <ac:chgData name="Pena, Darcely" userId="e210b4fe-2ceb-40a4-93fc-bfff1ad533ce" providerId="ADAL" clId="{C6172A45-DE1A-4147-9C9F-0EF326B5E826}" dt="2025-04-28T22:45:48.554" v="1471" actId="478"/>
          <ac:picMkLst>
            <pc:docMk/>
            <pc:sldMk cId="368087171" sldId="268"/>
            <ac:picMk id="8" creationId="{F9DDF46F-4BFF-F8F6-6A91-464B1B6B4E4C}"/>
          </ac:picMkLst>
        </pc:picChg>
        <pc:picChg chg="add mod">
          <ac:chgData name="Pena, Darcely" userId="e210b4fe-2ceb-40a4-93fc-bfff1ad533ce" providerId="ADAL" clId="{C6172A45-DE1A-4147-9C9F-0EF326B5E826}" dt="2025-04-28T23:11:52.811" v="2012" actId="1076"/>
          <ac:picMkLst>
            <pc:docMk/>
            <pc:sldMk cId="368087171" sldId="268"/>
            <ac:picMk id="10" creationId="{0E831B9A-65E7-BB22-935D-211E0AD924F1}"/>
          </ac:picMkLst>
        </pc:picChg>
      </pc:sldChg>
      <pc:sldChg chg="addSp delSp modSp add mod setBg">
        <pc:chgData name="Pena, Darcely" userId="e210b4fe-2ceb-40a4-93fc-bfff1ad533ce" providerId="ADAL" clId="{C6172A45-DE1A-4147-9C9F-0EF326B5E826}" dt="2025-04-28T23:09:33.417" v="1971" actId="1076"/>
        <pc:sldMkLst>
          <pc:docMk/>
          <pc:sldMk cId="763159835" sldId="269"/>
        </pc:sldMkLst>
        <pc:spChg chg="mod ord">
          <ac:chgData name="Pena, Darcely" userId="e210b4fe-2ceb-40a4-93fc-bfff1ad533ce" providerId="ADAL" clId="{C6172A45-DE1A-4147-9C9F-0EF326B5E826}" dt="2025-04-28T23:09:10.066" v="1962" actId="14100"/>
          <ac:spMkLst>
            <pc:docMk/>
            <pc:sldMk cId="763159835" sldId="269"/>
            <ac:spMk id="2" creationId="{8F47F937-1D91-9537-C0F6-B2CEECEB9F37}"/>
          </ac:spMkLst>
        </pc:spChg>
        <pc:spChg chg="add">
          <ac:chgData name="Pena, Darcely" userId="e210b4fe-2ceb-40a4-93fc-bfff1ad533ce" providerId="ADAL" clId="{C6172A45-DE1A-4147-9C9F-0EF326B5E826}" dt="2025-04-28T23:09:03.370" v="1958" actId="26606"/>
          <ac:spMkLst>
            <pc:docMk/>
            <pc:sldMk cId="763159835" sldId="269"/>
            <ac:spMk id="14" creationId="{C7D023E4-8DE1-436E-9847-ED6A4B4B04FD}"/>
          </ac:spMkLst>
        </pc:spChg>
        <pc:grpChg chg="add">
          <ac:chgData name="Pena, Darcely" userId="e210b4fe-2ceb-40a4-93fc-bfff1ad533ce" providerId="ADAL" clId="{C6172A45-DE1A-4147-9C9F-0EF326B5E826}" dt="2025-04-28T23:09:03.370" v="1958" actId="26606"/>
          <ac:grpSpMkLst>
            <pc:docMk/>
            <pc:sldMk cId="763159835" sldId="269"/>
            <ac:grpSpMk id="16" creationId="{519334DB-EC8F-4050-9C6E-F92B6A72DA20}"/>
          </ac:grpSpMkLst>
        </pc:grpChg>
        <pc:grpChg chg="add">
          <ac:chgData name="Pena, Darcely" userId="e210b4fe-2ceb-40a4-93fc-bfff1ad533ce" providerId="ADAL" clId="{C6172A45-DE1A-4147-9C9F-0EF326B5E826}" dt="2025-04-28T23:09:03.370" v="1958" actId="26606"/>
          <ac:grpSpMkLst>
            <pc:docMk/>
            <pc:sldMk cId="763159835" sldId="269"/>
            <ac:grpSpMk id="20" creationId="{3F87BA2A-0B66-4DEF-A04F-2CC1722572E0}"/>
          </ac:grpSpMkLst>
        </pc:grpChg>
        <pc:grpChg chg="add">
          <ac:chgData name="Pena, Darcely" userId="e210b4fe-2ceb-40a4-93fc-bfff1ad533ce" providerId="ADAL" clId="{C6172A45-DE1A-4147-9C9F-0EF326B5E826}" dt="2025-04-28T23:09:03.370" v="1958" actId="26606"/>
          <ac:grpSpMkLst>
            <pc:docMk/>
            <pc:sldMk cId="763159835" sldId="269"/>
            <ac:grpSpMk id="24" creationId="{E27AF472-EAE3-4572-AB69-B92BD10DBC6D}"/>
          </ac:grpSpMkLst>
        </pc:grpChg>
        <pc:picChg chg="add del mod">
          <ac:chgData name="Pena, Darcely" userId="e210b4fe-2ceb-40a4-93fc-bfff1ad533ce" providerId="ADAL" clId="{C6172A45-DE1A-4147-9C9F-0EF326B5E826}" dt="2025-04-28T22:56:49.190" v="1535" actId="478"/>
          <ac:picMkLst>
            <pc:docMk/>
            <pc:sldMk cId="763159835" sldId="269"/>
            <ac:picMk id="4" creationId="{26033C0A-D85E-B772-3F98-5172D3B84972}"/>
          </ac:picMkLst>
        </pc:picChg>
        <pc:picChg chg="add mod ord">
          <ac:chgData name="Pena, Darcely" userId="e210b4fe-2ceb-40a4-93fc-bfff1ad533ce" providerId="ADAL" clId="{C6172A45-DE1A-4147-9C9F-0EF326B5E826}" dt="2025-04-28T23:09:33.417" v="1971" actId="1076"/>
          <ac:picMkLst>
            <pc:docMk/>
            <pc:sldMk cId="763159835" sldId="269"/>
            <ac:picMk id="6" creationId="{9DE086BE-9D3F-BE8E-78E9-2BB037BBC1A1}"/>
          </ac:picMkLst>
        </pc:picChg>
        <pc:picChg chg="del">
          <ac:chgData name="Pena, Darcely" userId="e210b4fe-2ceb-40a4-93fc-bfff1ad533ce" providerId="ADAL" clId="{C6172A45-DE1A-4147-9C9F-0EF326B5E826}" dt="2025-04-28T22:48:38.554" v="1492" actId="478"/>
          <ac:picMkLst>
            <pc:docMk/>
            <pc:sldMk cId="763159835" sldId="269"/>
            <ac:picMk id="8" creationId="{AE4EAC5D-3A40-34F9-BF4B-EC886A59F7DC}"/>
          </ac:picMkLst>
        </pc:picChg>
        <pc:picChg chg="add mod">
          <ac:chgData name="Pena, Darcely" userId="e210b4fe-2ceb-40a4-93fc-bfff1ad533ce" providerId="ADAL" clId="{C6172A45-DE1A-4147-9C9F-0EF326B5E826}" dt="2025-04-28T23:09:30.997" v="1970" actId="1076"/>
          <ac:picMkLst>
            <pc:docMk/>
            <pc:sldMk cId="763159835" sldId="269"/>
            <ac:picMk id="9" creationId="{D849F2DB-1276-6359-D223-AFCB2BD27B5D}"/>
          </ac:picMkLst>
        </pc:picChg>
        <pc:picChg chg="del">
          <ac:chgData name="Pena, Darcely" userId="e210b4fe-2ceb-40a4-93fc-bfff1ad533ce" providerId="ADAL" clId="{C6172A45-DE1A-4147-9C9F-0EF326B5E826}" dt="2025-04-28T22:48:40.207" v="1493" actId="478"/>
          <ac:picMkLst>
            <pc:docMk/>
            <pc:sldMk cId="763159835" sldId="269"/>
            <ac:picMk id="10" creationId="{292465E7-0FC2-0809-9DE1-6319919CC954}"/>
          </ac:picMkLst>
        </pc:picChg>
      </pc:sldChg>
      <pc:sldChg chg="addSp delSp modSp add mod setBg">
        <pc:chgData name="Pena, Darcely" userId="e210b4fe-2ceb-40a4-93fc-bfff1ad533ce" providerId="ADAL" clId="{C6172A45-DE1A-4147-9C9F-0EF326B5E826}" dt="2025-04-28T23:09:54.568" v="1982" actId="1076"/>
        <pc:sldMkLst>
          <pc:docMk/>
          <pc:sldMk cId="2834804685" sldId="270"/>
        </pc:sldMkLst>
        <pc:spChg chg="mod ord">
          <ac:chgData name="Pena, Darcely" userId="e210b4fe-2ceb-40a4-93fc-bfff1ad533ce" providerId="ADAL" clId="{C6172A45-DE1A-4147-9C9F-0EF326B5E826}" dt="2025-04-28T23:09:48.967" v="1979" actId="14100"/>
          <ac:spMkLst>
            <pc:docMk/>
            <pc:sldMk cId="2834804685" sldId="270"/>
            <ac:spMk id="2" creationId="{6F1A1F69-883D-97E3-B937-462E0C23B8AC}"/>
          </ac:spMkLst>
        </pc:spChg>
        <pc:spChg chg="add">
          <ac:chgData name="Pena, Darcely" userId="e210b4fe-2ceb-40a4-93fc-bfff1ad533ce" providerId="ADAL" clId="{C6172A45-DE1A-4147-9C9F-0EF326B5E826}" dt="2025-04-28T23:09:40.173" v="1972" actId="26606"/>
          <ac:spMkLst>
            <pc:docMk/>
            <pc:sldMk cId="2834804685" sldId="270"/>
            <ac:spMk id="9" creationId="{C7D023E4-8DE1-436E-9847-ED6A4B4B04FD}"/>
          </ac:spMkLst>
        </pc:spChg>
        <pc:grpChg chg="add">
          <ac:chgData name="Pena, Darcely" userId="e210b4fe-2ceb-40a4-93fc-bfff1ad533ce" providerId="ADAL" clId="{C6172A45-DE1A-4147-9C9F-0EF326B5E826}" dt="2025-04-28T23:09:40.173" v="1972" actId="26606"/>
          <ac:grpSpMkLst>
            <pc:docMk/>
            <pc:sldMk cId="2834804685" sldId="270"/>
            <ac:grpSpMk id="11" creationId="{C2616E71-7702-4514-BCE4-BAADB22ED832}"/>
          </ac:grpSpMkLst>
        </pc:grpChg>
        <pc:grpChg chg="add">
          <ac:chgData name="Pena, Darcely" userId="e210b4fe-2ceb-40a4-93fc-bfff1ad533ce" providerId="ADAL" clId="{C6172A45-DE1A-4147-9C9F-0EF326B5E826}" dt="2025-04-28T23:09:40.173" v="1972" actId="26606"/>
          <ac:grpSpMkLst>
            <pc:docMk/>
            <pc:sldMk cId="2834804685" sldId="270"/>
            <ac:grpSpMk id="15" creationId="{A2840072-D6EC-480D-9A1B-928B36F9238D}"/>
          </ac:grpSpMkLst>
        </pc:grpChg>
        <pc:grpChg chg="add">
          <ac:chgData name="Pena, Darcely" userId="e210b4fe-2ceb-40a4-93fc-bfff1ad533ce" providerId="ADAL" clId="{C6172A45-DE1A-4147-9C9F-0EF326B5E826}" dt="2025-04-28T23:09:40.173" v="1972" actId="26606"/>
          <ac:grpSpMkLst>
            <pc:docMk/>
            <pc:sldMk cId="2834804685" sldId="270"/>
            <ac:grpSpMk id="19" creationId="{E27AF472-EAE3-4572-AB69-B92BD10DBC6D}"/>
          </ac:grpSpMkLst>
        </pc:grpChg>
        <pc:picChg chg="add mod">
          <ac:chgData name="Pena, Darcely" userId="e210b4fe-2ceb-40a4-93fc-bfff1ad533ce" providerId="ADAL" clId="{C6172A45-DE1A-4147-9C9F-0EF326B5E826}" dt="2025-04-28T23:09:54.568" v="1982" actId="1076"/>
          <ac:picMkLst>
            <pc:docMk/>
            <pc:sldMk cId="2834804685" sldId="270"/>
            <ac:picMk id="4" creationId="{4595B7E3-BD8E-5B47-8C52-7C02ED8566FE}"/>
          </ac:picMkLst>
        </pc:picChg>
        <pc:picChg chg="del">
          <ac:chgData name="Pena, Darcely" userId="e210b4fe-2ceb-40a4-93fc-bfff1ad533ce" providerId="ADAL" clId="{C6172A45-DE1A-4147-9C9F-0EF326B5E826}" dt="2025-04-28T22:49:23.091" v="1511" actId="478"/>
          <ac:picMkLst>
            <pc:docMk/>
            <pc:sldMk cId="2834804685" sldId="270"/>
            <ac:picMk id="8" creationId="{0B5127B2-E69B-68E3-EA61-B52698897DC1}"/>
          </ac:picMkLst>
        </pc:picChg>
        <pc:picChg chg="del">
          <ac:chgData name="Pena, Darcely" userId="e210b4fe-2ceb-40a4-93fc-bfff1ad533ce" providerId="ADAL" clId="{C6172A45-DE1A-4147-9C9F-0EF326B5E826}" dt="2025-04-28T22:49:24.297" v="1512" actId="478"/>
          <ac:picMkLst>
            <pc:docMk/>
            <pc:sldMk cId="2834804685" sldId="270"/>
            <ac:picMk id="10" creationId="{EC31B998-F0C0-D41D-DDD8-8DFED3956004}"/>
          </ac:picMkLst>
        </pc:picChg>
      </pc:sldChg>
      <pc:sldChg chg="addSp delSp modSp new mod setBg modNotesTx">
        <pc:chgData name="Pena, Darcely" userId="e210b4fe-2ceb-40a4-93fc-bfff1ad533ce" providerId="ADAL" clId="{C6172A45-DE1A-4147-9C9F-0EF326B5E826}" dt="2025-04-28T23:15:18.819" v="2102" actId="14100"/>
        <pc:sldMkLst>
          <pc:docMk/>
          <pc:sldMk cId="2670884548" sldId="271"/>
        </pc:sldMkLst>
        <pc:spChg chg="mod">
          <ac:chgData name="Pena, Darcely" userId="e210b4fe-2ceb-40a4-93fc-bfff1ad533ce" providerId="ADAL" clId="{C6172A45-DE1A-4147-9C9F-0EF326B5E826}" dt="2025-04-28T23:15:14.966" v="2101" actId="14100"/>
          <ac:spMkLst>
            <pc:docMk/>
            <pc:sldMk cId="2670884548" sldId="271"/>
            <ac:spMk id="2" creationId="{8ABB29F9-CDEF-26E4-19DE-E699B7E9A8C0}"/>
          </ac:spMkLst>
        </pc:spChg>
        <pc:spChg chg="mod">
          <ac:chgData name="Pena, Darcely" userId="e210b4fe-2ceb-40a4-93fc-bfff1ad533ce" providerId="ADAL" clId="{C6172A45-DE1A-4147-9C9F-0EF326B5E826}" dt="2025-04-28T23:15:18.819" v="2102" actId="14100"/>
          <ac:spMkLst>
            <pc:docMk/>
            <pc:sldMk cId="2670884548" sldId="271"/>
            <ac:spMk id="3" creationId="{DABCA51B-A251-44AE-C267-41D096E26746}"/>
          </ac:spMkLst>
        </pc:spChg>
        <pc:spChg chg="add del">
          <ac:chgData name="Pena, Darcely" userId="e210b4fe-2ceb-40a4-93fc-bfff1ad533ce" providerId="ADAL" clId="{C6172A45-DE1A-4147-9C9F-0EF326B5E826}" dt="2025-04-28T23:12:40.334" v="2020" actId="26606"/>
          <ac:spMkLst>
            <pc:docMk/>
            <pc:sldMk cId="2670884548" sldId="271"/>
            <ac:spMk id="8" creationId="{907E470A-25F4-47D0-8FEC-EE9FD606BB34}"/>
          </ac:spMkLst>
        </pc:spChg>
        <pc:spChg chg="add">
          <ac:chgData name="Pena, Darcely" userId="e210b4fe-2ceb-40a4-93fc-bfff1ad533ce" providerId="ADAL" clId="{C6172A45-DE1A-4147-9C9F-0EF326B5E826}" dt="2025-04-28T23:12:40.511" v="2021" actId="26606"/>
          <ac:spMkLst>
            <pc:docMk/>
            <pc:sldMk cId="2670884548" sldId="271"/>
            <ac:spMk id="27" creationId="{9EBF13D5-64BB-423E-9E4C-F39114475A0C}"/>
          </ac:spMkLst>
        </pc:spChg>
        <pc:grpChg chg="add del">
          <ac:chgData name="Pena, Darcely" userId="e210b4fe-2ceb-40a4-93fc-bfff1ad533ce" providerId="ADAL" clId="{C6172A45-DE1A-4147-9C9F-0EF326B5E826}" dt="2025-04-28T23:12:40.334" v="2020" actId="26606"/>
          <ac:grpSpMkLst>
            <pc:docMk/>
            <pc:sldMk cId="2670884548" sldId="271"/>
            <ac:grpSpMk id="10" creationId="{66220E63-99E1-482A-A0A6-B47EB4BF8797}"/>
          </ac:grpSpMkLst>
        </pc:grpChg>
        <pc:grpChg chg="add del">
          <ac:chgData name="Pena, Darcely" userId="e210b4fe-2ceb-40a4-93fc-bfff1ad533ce" providerId="ADAL" clId="{C6172A45-DE1A-4147-9C9F-0EF326B5E826}" dt="2025-04-28T23:12:40.334" v="2020" actId="26606"/>
          <ac:grpSpMkLst>
            <pc:docMk/>
            <pc:sldMk cId="2670884548" sldId="271"/>
            <ac:grpSpMk id="14" creationId="{8618EE54-271A-4FE8-B6B3-D0FCF55A7A01}"/>
          </ac:grpSpMkLst>
        </pc:grpChg>
        <pc:grpChg chg="add del">
          <ac:chgData name="Pena, Darcely" userId="e210b4fe-2ceb-40a4-93fc-bfff1ad533ce" providerId="ADAL" clId="{C6172A45-DE1A-4147-9C9F-0EF326B5E826}" dt="2025-04-28T23:12:40.334" v="2020" actId="26606"/>
          <ac:grpSpMkLst>
            <pc:docMk/>
            <pc:sldMk cId="2670884548" sldId="271"/>
            <ac:grpSpMk id="18" creationId="{43F5E015-E085-4624-B431-B42414448684}"/>
          </ac:grpSpMkLst>
        </pc:grpChg>
        <pc:grpChg chg="add">
          <ac:chgData name="Pena, Darcely" userId="e210b4fe-2ceb-40a4-93fc-bfff1ad533ce" providerId="ADAL" clId="{C6172A45-DE1A-4147-9C9F-0EF326B5E826}" dt="2025-04-28T23:12:40.511" v="2021" actId="26606"/>
          <ac:grpSpMkLst>
            <pc:docMk/>
            <pc:sldMk cId="2670884548" sldId="271"/>
            <ac:grpSpMk id="28" creationId="{FEBC7BED-6AA7-4C43-BEE8-A3CB5F8C1E0E}"/>
          </ac:grpSpMkLst>
        </pc:grpChg>
        <pc:grpChg chg="add">
          <ac:chgData name="Pena, Darcely" userId="e210b4fe-2ceb-40a4-93fc-bfff1ad533ce" providerId="ADAL" clId="{C6172A45-DE1A-4147-9C9F-0EF326B5E826}" dt="2025-04-28T23:12:40.511" v="2021" actId="26606"/>
          <ac:grpSpMkLst>
            <pc:docMk/>
            <pc:sldMk cId="2670884548" sldId="271"/>
            <ac:grpSpMk id="31" creationId="{BA19DEE5-2EE5-445A-B461-7D2879B05209}"/>
          </ac:grpSpMkLst>
        </pc:grpChg>
        <pc:grpChg chg="add">
          <ac:chgData name="Pena, Darcely" userId="e210b4fe-2ceb-40a4-93fc-bfff1ad533ce" providerId="ADAL" clId="{C6172A45-DE1A-4147-9C9F-0EF326B5E826}" dt="2025-04-28T23:12:40.511" v="2021" actId="26606"/>
          <ac:grpSpMkLst>
            <pc:docMk/>
            <pc:sldMk cId="2670884548" sldId="271"/>
            <ac:grpSpMk id="34" creationId="{43F5E015-E085-4624-B431-B42414448684}"/>
          </ac:grpSpMkLst>
        </pc:grpChg>
      </pc:sldChg>
      <pc:sldChg chg="addSp delSp modSp new mod setBg">
        <pc:chgData name="Pena, Darcely" userId="e210b4fe-2ceb-40a4-93fc-bfff1ad533ce" providerId="ADAL" clId="{C6172A45-DE1A-4147-9C9F-0EF326B5E826}" dt="2025-04-28T23:14:03.719" v="2050" actId="1076"/>
        <pc:sldMkLst>
          <pc:docMk/>
          <pc:sldMk cId="1397746670" sldId="274"/>
        </pc:sldMkLst>
        <pc:spChg chg="mod">
          <ac:chgData name="Pena, Darcely" userId="e210b4fe-2ceb-40a4-93fc-bfff1ad533ce" providerId="ADAL" clId="{C6172A45-DE1A-4147-9C9F-0EF326B5E826}" dt="2025-04-28T23:14:03.719" v="2050" actId="1076"/>
          <ac:spMkLst>
            <pc:docMk/>
            <pc:sldMk cId="1397746670" sldId="274"/>
            <ac:spMk id="2" creationId="{BECD971E-2DA7-C57B-895D-7FFEF0266BC9}"/>
          </ac:spMkLst>
        </pc:spChg>
        <pc:spChg chg="del mod">
          <ac:chgData name="Pena, Darcely" userId="e210b4fe-2ceb-40a4-93fc-bfff1ad533ce" providerId="ADAL" clId="{C6172A45-DE1A-4147-9C9F-0EF326B5E826}" dt="2025-04-28T23:13:53.479" v="2048" actId="478"/>
          <ac:spMkLst>
            <pc:docMk/>
            <pc:sldMk cId="1397746670" sldId="274"/>
            <ac:spMk id="3" creationId="{9B231714-B35F-2D9F-6E7C-B964128287F3}"/>
          </ac:spMkLst>
        </pc:spChg>
        <pc:spChg chg="add">
          <ac:chgData name="Pena, Darcely" userId="e210b4fe-2ceb-40a4-93fc-bfff1ad533ce" providerId="ADAL" clId="{C6172A45-DE1A-4147-9C9F-0EF326B5E826}" dt="2025-04-28T23:13:51.419" v="2047" actId="26606"/>
          <ac:spMkLst>
            <pc:docMk/>
            <pc:sldMk cId="1397746670" sldId="274"/>
            <ac:spMk id="8" creationId="{44D65982-4F00-4330-8DAA-DE6A9E4D6D23}"/>
          </ac:spMkLst>
        </pc:spChg>
        <pc:grpChg chg="add">
          <ac:chgData name="Pena, Darcely" userId="e210b4fe-2ceb-40a4-93fc-bfff1ad533ce" providerId="ADAL" clId="{C6172A45-DE1A-4147-9C9F-0EF326B5E826}" dt="2025-04-28T23:13:51.419" v="2047" actId="26606"/>
          <ac:grpSpMkLst>
            <pc:docMk/>
            <pc:sldMk cId="1397746670" sldId="274"/>
            <ac:grpSpMk id="10" creationId="{CF6A64B7-08F8-451E-AB41-DD048EBB1FAE}"/>
          </ac:grpSpMkLst>
        </pc:grpChg>
        <pc:grpChg chg="add">
          <ac:chgData name="Pena, Darcely" userId="e210b4fe-2ceb-40a4-93fc-bfff1ad533ce" providerId="ADAL" clId="{C6172A45-DE1A-4147-9C9F-0EF326B5E826}" dt="2025-04-28T23:13:51.419" v="2047" actId="26606"/>
          <ac:grpSpMkLst>
            <pc:docMk/>
            <pc:sldMk cId="1397746670" sldId="274"/>
            <ac:grpSpMk id="14" creationId="{2A4265DE-717D-44D8-8CC6-CDC0FB7E9C2E}"/>
          </ac:grpSpMkLst>
        </pc:grpChg>
        <pc:grpChg chg="add">
          <ac:chgData name="Pena, Darcely" userId="e210b4fe-2ceb-40a4-93fc-bfff1ad533ce" providerId="ADAL" clId="{C6172A45-DE1A-4147-9C9F-0EF326B5E826}" dt="2025-04-28T23:13:51.419" v="2047" actId="26606"/>
          <ac:grpSpMkLst>
            <pc:docMk/>
            <pc:sldMk cId="1397746670" sldId="274"/>
            <ac:grpSpMk id="18" creationId="{43F5E015-E085-4624-B431-B42414448684}"/>
          </ac:grpSpMkLst>
        </pc:grpChg>
      </pc:sldChg>
    </pc:docChg>
  </pc:docChgLst>
  <pc:docChgLst>
    <pc:chgData name="Malka Goldman, Malena" userId="S::malkagom@dickinson.edu::124a2596-3f70-4278-8157-c630355e9072" providerId="AD" clId="Web-{BB9CD92A-059F-CFF9-2F9B-B5661E8A5FFC}"/>
    <pc:docChg chg="modSld">
      <pc:chgData name="Malka Goldman, Malena" userId="S::malkagom@dickinson.edu::124a2596-3f70-4278-8157-c630355e9072" providerId="AD" clId="Web-{BB9CD92A-059F-CFF9-2F9B-B5661E8A5FFC}" dt="2025-05-08T01:02:48.072" v="1" actId="20577"/>
      <pc:docMkLst>
        <pc:docMk/>
      </pc:docMkLst>
      <pc:sldChg chg="modSp">
        <pc:chgData name="Malka Goldman, Malena" userId="S::malkagom@dickinson.edu::124a2596-3f70-4278-8157-c630355e9072" providerId="AD" clId="Web-{BB9CD92A-059F-CFF9-2F9B-B5661E8A5FFC}" dt="2025-05-08T01:02:48.072" v="1" actId="20577"/>
        <pc:sldMkLst>
          <pc:docMk/>
          <pc:sldMk cId="728769068" sldId="277"/>
        </pc:sldMkLst>
        <pc:spChg chg="mod">
          <ac:chgData name="Malka Goldman, Malena" userId="S::malkagom@dickinson.edu::124a2596-3f70-4278-8157-c630355e9072" providerId="AD" clId="Web-{BB9CD92A-059F-CFF9-2F9B-B5661E8A5FFC}" dt="2025-05-08T01:02:48.072" v="1" actId="20577"/>
          <ac:spMkLst>
            <pc:docMk/>
            <pc:sldMk cId="728769068" sldId="277"/>
            <ac:spMk id="3" creationId="{6C7BBC18-9991-BB28-F4D5-E80405832E3D}"/>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0307B9-3BCC-4DDD-B833-46AB26F9A4D7}" type="datetimeFigureOut">
              <a:t>07/05/2025</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009EC8-1157-43D1-88FD-80E105648636}" type="slidenum">
              <a:t>‹Nº›</a:t>
            </a:fld>
            <a:endParaRPr lang="es-ES"/>
          </a:p>
        </p:txBody>
      </p:sp>
    </p:spTree>
    <p:extLst>
      <p:ext uri="{BB962C8B-B14F-4D97-AF65-F5344CB8AC3E}">
        <p14:creationId xmlns:p14="http://schemas.microsoft.com/office/powerpoint/2010/main" val="4707717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ea typeface="Calibri"/>
                <a:cs typeface="Calibri"/>
              </a:rPr>
              <a:t>Malena</a:t>
            </a:r>
          </a:p>
        </p:txBody>
      </p:sp>
      <p:sp>
        <p:nvSpPr>
          <p:cNvPr id="4" name="Marcador de número de diapositiva 3"/>
          <p:cNvSpPr>
            <a:spLocks noGrp="1"/>
          </p:cNvSpPr>
          <p:nvPr>
            <p:ph type="sldNum" sz="quarter" idx="5"/>
          </p:nvPr>
        </p:nvSpPr>
        <p:spPr/>
        <p:txBody>
          <a:bodyPr/>
          <a:lstStyle/>
          <a:p>
            <a:fld id="{CA009EC8-1157-43D1-88FD-80E105648636}" type="slidenum">
              <a:t>2</a:t>
            </a:fld>
            <a:endParaRPr lang="es-ES"/>
          </a:p>
        </p:txBody>
      </p:sp>
    </p:spTree>
    <p:extLst>
      <p:ext uri="{BB962C8B-B14F-4D97-AF65-F5344CB8AC3E}">
        <p14:creationId xmlns:p14="http://schemas.microsoft.com/office/powerpoint/2010/main" val="19773843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ea typeface="Calibri"/>
                <a:cs typeface="Calibri"/>
              </a:rPr>
              <a:t>Darcely</a:t>
            </a:r>
          </a:p>
        </p:txBody>
      </p:sp>
      <p:sp>
        <p:nvSpPr>
          <p:cNvPr id="4" name="Marcador de número de diapositiva 3"/>
          <p:cNvSpPr>
            <a:spLocks noGrp="1"/>
          </p:cNvSpPr>
          <p:nvPr>
            <p:ph type="sldNum" sz="quarter" idx="5"/>
          </p:nvPr>
        </p:nvSpPr>
        <p:spPr/>
        <p:txBody>
          <a:bodyPr/>
          <a:lstStyle/>
          <a:p>
            <a:fld id="{CA009EC8-1157-43D1-88FD-80E105648636}" type="slidenum">
              <a:t>3</a:t>
            </a:fld>
            <a:endParaRPr lang="es-ES"/>
          </a:p>
        </p:txBody>
      </p:sp>
    </p:spTree>
    <p:extLst>
      <p:ext uri="{BB962C8B-B14F-4D97-AF65-F5344CB8AC3E}">
        <p14:creationId xmlns:p14="http://schemas.microsoft.com/office/powerpoint/2010/main" val="39956729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ea typeface="Calibri"/>
                <a:cs typeface="Calibri"/>
              </a:rPr>
              <a:t>Darcely</a:t>
            </a:r>
          </a:p>
        </p:txBody>
      </p:sp>
      <p:sp>
        <p:nvSpPr>
          <p:cNvPr id="4" name="Marcador de número de diapositiva 3"/>
          <p:cNvSpPr>
            <a:spLocks noGrp="1"/>
          </p:cNvSpPr>
          <p:nvPr>
            <p:ph type="sldNum" sz="quarter" idx="5"/>
          </p:nvPr>
        </p:nvSpPr>
        <p:spPr/>
        <p:txBody>
          <a:bodyPr/>
          <a:lstStyle/>
          <a:p>
            <a:fld id="{CA009EC8-1157-43D1-88FD-80E105648636}" type="slidenum">
              <a:t>4</a:t>
            </a:fld>
            <a:endParaRPr lang="es-ES"/>
          </a:p>
        </p:txBody>
      </p:sp>
    </p:spTree>
    <p:extLst>
      <p:ext uri="{BB962C8B-B14F-4D97-AF65-F5344CB8AC3E}">
        <p14:creationId xmlns:p14="http://schemas.microsoft.com/office/powerpoint/2010/main" val="23741987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ea typeface="Calibri"/>
                <a:cs typeface="Calibri"/>
              </a:rPr>
              <a:t>Malena</a:t>
            </a:r>
          </a:p>
        </p:txBody>
      </p:sp>
      <p:sp>
        <p:nvSpPr>
          <p:cNvPr id="4" name="Marcador de número de diapositiva 3"/>
          <p:cNvSpPr>
            <a:spLocks noGrp="1"/>
          </p:cNvSpPr>
          <p:nvPr>
            <p:ph type="sldNum" sz="quarter" idx="5"/>
          </p:nvPr>
        </p:nvSpPr>
        <p:spPr/>
        <p:txBody>
          <a:bodyPr/>
          <a:lstStyle/>
          <a:p>
            <a:fld id="{CA009EC8-1157-43D1-88FD-80E105648636}" type="slidenum">
              <a:t>5</a:t>
            </a:fld>
            <a:endParaRPr lang="es-ES"/>
          </a:p>
        </p:txBody>
      </p:sp>
    </p:spTree>
    <p:extLst>
      <p:ext uri="{BB962C8B-B14F-4D97-AF65-F5344CB8AC3E}">
        <p14:creationId xmlns:p14="http://schemas.microsoft.com/office/powerpoint/2010/main" val="36756178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ea typeface="Calibri"/>
                <a:cs typeface="Calibri"/>
              </a:rPr>
              <a:t>Malena</a:t>
            </a:r>
          </a:p>
        </p:txBody>
      </p:sp>
      <p:sp>
        <p:nvSpPr>
          <p:cNvPr id="4" name="Marcador de número de diapositiva 3"/>
          <p:cNvSpPr>
            <a:spLocks noGrp="1"/>
          </p:cNvSpPr>
          <p:nvPr>
            <p:ph type="sldNum" sz="quarter" idx="5"/>
          </p:nvPr>
        </p:nvSpPr>
        <p:spPr/>
        <p:txBody>
          <a:bodyPr/>
          <a:lstStyle/>
          <a:p>
            <a:fld id="{CA009EC8-1157-43D1-88FD-80E105648636}" type="slidenum">
              <a:t>6</a:t>
            </a:fld>
            <a:endParaRPr lang="es-ES"/>
          </a:p>
        </p:txBody>
      </p:sp>
    </p:spTree>
    <p:extLst>
      <p:ext uri="{BB962C8B-B14F-4D97-AF65-F5344CB8AC3E}">
        <p14:creationId xmlns:p14="http://schemas.microsoft.com/office/powerpoint/2010/main" val="10845565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a:ea typeface="Calibri"/>
                <a:cs typeface="Calibri"/>
              </a:rPr>
              <a:t>Darcely</a:t>
            </a:r>
          </a:p>
        </p:txBody>
      </p:sp>
      <p:sp>
        <p:nvSpPr>
          <p:cNvPr id="4" name="Marcador de número de diapositiva 3"/>
          <p:cNvSpPr>
            <a:spLocks noGrp="1"/>
          </p:cNvSpPr>
          <p:nvPr>
            <p:ph type="sldNum" sz="quarter" idx="5"/>
          </p:nvPr>
        </p:nvSpPr>
        <p:spPr/>
        <p:txBody>
          <a:bodyPr/>
          <a:lstStyle/>
          <a:p>
            <a:fld id="{CA009EC8-1157-43D1-88FD-80E105648636}" type="slidenum">
              <a:t>7</a:t>
            </a:fld>
            <a:endParaRPr lang="es-ES"/>
          </a:p>
        </p:txBody>
      </p:sp>
    </p:spTree>
    <p:extLst>
      <p:ext uri="{BB962C8B-B14F-4D97-AF65-F5344CB8AC3E}">
        <p14:creationId xmlns:p14="http://schemas.microsoft.com/office/powerpoint/2010/main" val="11723809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Darcely</a:t>
            </a:r>
          </a:p>
        </p:txBody>
      </p:sp>
      <p:sp>
        <p:nvSpPr>
          <p:cNvPr id="4" name="Slide Number Placeholder 3"/>
          <p:cNvSpPr>
            <a:spLocks noGrp="1"/>
          </p:cNvSpPr>
          <p:nvPr>
            <p:ph type="sldNum" sz="quarter" idx="5"/>
          </p:nvPr>
        </p:nvSpPr>
        <p:spPr/>
        <p:txBody>
          <a:bodyPr/>
          <a:lstStyle/>
          <a:p>
            <a:fld id="{CA009EC8-1157-43D1-88FD-80E105648636}" type="slidenum">
              <a:rPr lang="en-US" smtClean="0"/>
              <a:t>23</a:t>
            </a:fld>
            <a:endParaRPr lang="en-US"/>
          </a:p>
        </p:txBody>
      </p:sp>
    </p:spTree>
    <p:extLst>
      <p:ext uri="{BB962C8B-B14F-4D97-AF65-F5344CB8AC3E}">
        <p14:creationId xmlns:p14="http://schemas.microsoft.com/office/powerpoint/2010/main" val="40674116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Darcely</a:t>
            </a:r>
          </a:p>
        </p:txBody>
      </p:sp>
      <p:sp>
        <p:nvSpPr>
          <p:cNvPr id="4" name="Slide Number Placeholder 3"/>
          <p:cNvSpPr>
            <a:spLocks noGrp="1"/>
          </p:cNvSpPr>
          <p:nvPr>
            <p:ph type="sldNum" sz="quarter" idx="5"/>
          </p:nvPr>
        </p:nvSpPr>
        <p:spPr/>
        <p:txBody>
          <a:bodyPr/>
          <a:lstStyle/>
          <a:p>
            <a:fld id="{CA009EC8-1157-43D1-88FD-80E105648636}" type="slidenum">
              <a:rPr lang="en-US" smtClean="0"/>
              <a:t>24</a:t>
            </a:fld>
            <a:endParaRPr lang="en-US"/>
          </a:p>
        </p:txBody>
      </p:sp>
    </p:spTree>
    <p:extLst>
      <p:ext uri="{BB962C8B-B14F-4D97-AF65-F5344CB8AC3E}">
        <p14:creationId xmlns:p14="http://schemas.microsoft.com/office/powerpoint/2010/main" val="27927068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5/7/2025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5/7/2025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5/7/2025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‹Nº›</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5/7/2025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‹Nº›</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97264A61-6AE3-4DC0-A455-5EDC604E39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1" name="Color Cover">
              <a:extLst>
                <a:ext uri="{FF2B5EF4-FFF2-40B4-BE49-F238E27FC236}">
                  <a16:creationId xmlns:a16="http://schemas.microsoft.com/office/drawing/2014/main" id="{2F23900D-D5D0-4EE8-80F4-D25038DE24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C55310DE-258B-4134-9DA8-DC4C2D0EBE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D691EE10-D5F3-48FA-BE55-F24A0BE59E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5" name="Color">
              <a:extLst>
                <a:ext uri="{FF2B5EF4-FFF2-40B4-BE49-F238E27FC236}">
                  <a16:creationId xmlns:a16="http://schemas.microsoft.com/office/drawing/2014/main" id="{7EF3BBC7-022F-4CD5-BE8E-BD8206C4BB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A877CB3E-FE2B-43A7-A987-F921A92494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9" name="Freeform: Shape 1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p:cNvSpPr>
            <a:spLocks noGrp="1"/>
          </p:cNvSpPr>
          <p:nvPr>
            <p:ph type="ctrTitle"/>
          </p:nvPr>
        </p:nvSpPr>
        <p:spPr>
          <a:xfrm>
            <a:off x="1012644" y="841664"/>
            <a:ext cx="5155073" cy="5156800"/>
          </a:xfrm>
        </p:spPr>
        <p:txBody>
          <a:bodyPr anchor="ctr">
            <a:normAutofit/>
          </a:bodyPr>
          <a:lstStyle/>
          <a:p>
            <a:pPr algn="l"/>
            <a:r>
              <a:rPr lang="en-US" sz="4800">
                <a:solidFill>
                  <a:schemeClr val="bg1"/>
                </a:solidFill>
              </a:rPr>
              <a:t>Investigating the January Effect</a:t>
            </a:r>
          </a:p>
        </p:txBody>
      </p:sp>
      <p:sp>
        <p:nvSpPr>
          <p:cNvPr id="3" name="Subtitle 2"/>
          <p:cNvSpPr>
            <a:spLocks noGrp="1"/>
          </p:cNvSpPr>
          <p:nvPr>
            <p:ph type="subTitle" idx="1"/>
          </p:nvPr>
        </p:nvSpPr>
        <p:spPr>
          <a:xfrm>
            <a:off x="6534687" y="841664"/>
            <a:ext cx="4602517" cy="5156800"/>
          </a:xfrm>
        </p:spPr>
        <p:txBody>
          <a:bodyPr vert="horz" lIns="91440" tIns="45720" rIns="91440" bIns="45720" rtlCol="0" anchor="ctr">
            <a:normAutofit/>
          </a:bodyPr>
          <a:lstStyle/>
          <a:p>
            <a:pPr algn="l"/>
            <a:r>
              <a:rPr lang="en-US">
                <a:solidFill>
                  <a:schemeClr val="bg1"/>
                </a:solidFill>
              </a:rPr>
              <a:t>By Malena Malka Goldman and Darcely Peña</a:t>
            </a:r>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par>
                                <p:cTn id="8" presetID="10" presetClass="entr" presetSubtype="0" fill="hold" grpId="0" nodeType="withEffect">
                                  <p:stCondLst>
                                    <p:cond delay="1000"/>
                                  </p:stCondLst>
                                  <p:iterate type="wd">
                                    <p:tmPct val="15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1D83AEF-1AE2-F82C-CC5B-8522CD3A3523}"/>
            </a:ext>
          </a:extLst>
        </p:cNvPr>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C2616E71-7702-4514-BCE4-BAADB22ED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2" name="Color Cover">
              <a:extLst>
                <a:ext uri="{FF2B5EF4-FFF2-40B4-BE49-F238E27FC236}">
                  <a16:creationId xmlns:a16="http://schemas.microsoft.com/office/drawing/2014/main" id="{15F9A7D7-E8EB-49D7-ACB0-13481EF1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lor Cover">
              <a:extLst>
                <a:ext uri="{FF2B5EF4-FFF2-40B4-BE49-F238E27FC236}">
                  <a16:creationId xmlns:a16="http://schemas.microsoft.com/office/drawing/2014/main" id="{044CB560-3BF4-4256-8C60-8864DA0AB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A2840072-D6EC-480D-9A1B-928B36F923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6" name="Color">
              <a:extLst>
                <a:ext uri="{FF2B5EF4-FFF2-40B4-BE49-F238E27FC236}">
                  <a16:creationId xmlns:a16="http://schemas.microsoft.com/office/drawing/2014/main" id="{CADDA0B4-EE72-46AA-A7BB-C271924B7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lor">
              <a:extLst>
                <a:ext uri="{FF2B5EF4-FFF2-40B4-BE49-F238E27FC236}">
                  <a16:creationId xmlns:a16="http://schemas.microsoft.com/office/drawing/2014/main" id="{B2519E48-483B-4612-935D-790A1060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A graph with lines and numbers&#10;&#10;AI-generated content may be incorrect.">
            <a:extLst>
              <a:ext uri="{FF2B5EF4-FFF2-40B4-BE49-F238E27FC236}">
                <a16:creationId xmlns:a16="http://schemas.microsoft.com/office/drawing/2014/main" id="{4595B7E3-BD8E-5B47-8C52-7C02ED8566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4653" y="2086398"/>
            <a:ext cx="7593945" cy="3702049"/>
          </a:xfrm>
          <a:prstGeom prst="rect">
            <a:avLst/>
          </a:prstGeom>
        </p:spPr>
      </p:pic>
      <p:grpSp>
        <p:nvGrpSpPr>
          <p:cNvPr id="19" name="Group 18">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0" name="Freeform: Shape 19">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F1A1F69-883D-97E3-B937-462E0C23B8AC}"/>
              </a:ext>
            </a:extLst>
          </p:cNvPr>
          <p:cNvSpPr>
            <a:spLocks noGrp="1"/>
          </p:cNvSpPr>
          <p:nvPr>
            <p:ph type="title"/>
          </p:nvPr>
        </p:nvSpPr>
        <p:spPr>
          <a:xfrm>
            <a:off x="1012643" y="841666"/>
            <a:ext cx="8489165" cy="1027064"/>
          </a:xfrm>
        </p:spPr>
        <p:txBody>
          <a:bodyPr vert="horz" lIns="91440" tIns="45720" rIns="91440" bIns="45720" rtlCol="0" anchor="b">
            <a:normAutofit fontScale="90000"/>
          </a:bodyPr>
          <a:lstStyle/>
          <a:p>
            <a:r>
              <a:rPr lang="en-US" sz="4800" kern="1200">
                <a:solidFill>
                  <a:schemeClr val="bg1"/>
                </a:solidFill>
                <a:latin typeface="+mj-lt"/>
                <a:ea typeface="+mj-ea"/>
                <a:cs typeface="+mj-cs"/>
              </a:rPr>
              <a:t>January Effect Analysis (1985-1989)</a:t>
            </a:r>
          </a:p>
        </p:txBody>
      </p:sp>
    </p:spTree>
    <p:extLst>
      <p:ext uri="{BB962C8B-B14F-4D97-AF65-F5344CB8AC3E}">
        <p14:creationId xmlns:p14="http://schemas.microsoft.com/office/powerpoint/2010/main" val="2834804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3ED8F75-73C8-7B12-91F0-EFE1C7E9C0AD}"/>
            </a:ext>
          </a:extLst>
        </p:cNvPr>
        <p:cNvGrpSpPr/>
        <p:nvPr/>
      </p:nvGrpSpPr>
      <p:grpSpPr>
        <a:xfrm>
          <a:off x="0" y="0"/>
          <a:ext cx="0" cy="0"/>
          <a:chOff x="0" y="0"/>
          <a:chExt cx="0" cy="0"/>
        </a:xfrm>
      </p:grpSpPr>
      <p:sp useBgFill="1">
        <p:nvSpPr>
          <p:cNvPr id="30"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35"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9" name="Freeform: Shape 3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3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4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2" name="Freeform: Shape 4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Freeform: Shape 4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5" name="Freeform: Shape 4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101D598F-DE43-891D-0C88-30A3615CBA10}"/>
              </a:ext>
            </a:extLst>
          </p:cNvPr>
          <p:cNvSpPr>
            <a:spLocks noGrp="1"/>
          </p:cNvSpPr>
          <p:nvPr>
            <p:ph type="title"/>
          </p:nvPr>
        </p:nvSpPr>
        <p:spPr>
          <a:xfrm>
            <a:off x="786385" y="841248"/>
            <a:ext cx="5129600" cy="5340097"/>
          </a:xfrm>
        </p:spPr>
        <p:txBody>
          <a:bodyPr anchor="ctr">
            <a:normAutofit/>
          </a:bodyPr>
          <a:lstStyle/>
          <a:p>
            <a:r>
              <a:rPr lang="en-US" sz="4800">
                <a:solidFill>
                  <a:schemeClr val="bg1"/>
                </a:solidFill>
              </a:rPr>
              <a:t>January Effect Analysis (1990-1999)</a:t>
            </a:r>
          </a:p>
        </p:txBody>
      </p:sp>
      <p:sp>
        <p:nvSpPr>
          <p:cNvPr id="3" name="Content Placeholder 2">
            <a:extLst>
              <a:ext uri="{FF2B5EF4-FFF2-40B4-BE49-F238E27FC236}">
                <a16:creationId xmlns:a16="http://schemas.microsoft.com/office/drawing/2014/main" id="{77F286EB-6636-F101-16A7-0E078811A9DF}"/>
              </a:ext>
            </a:extLst>
          </p:cNvPr>
          <p:cNvSpPr>
            <a:spLocks noGrp="1"/>
          </p:cNvSpPr>
          <p:nvPr>
            <p:ph idx="1"/>
          </p:nvPr>
        </p:nvSpPr>
        <p:spPr>
          <a:xfrm>
            <a:off x="6464410" y="841247"/>
            <a:ext cx="4484536" cy="5340097"/>
          </a:xfrm>
        </p:spPr>
        <p:txBody>
          <a:bodyPr anchor="ctr">
            <a:normAutofit/>
          </a:bodyPr>
          <a:lstStyle/>
          <a:p>
            <a:pPr>
              <a:buFont typeface="Arial" panose="020B0604020202020204" pitchFamily="34" charset="0"/>
              <a:buChar char="•"/>
            </a:pPr>
            <a:r>
              <a:rPr lang="en-US" sz="1300" b="1">
                <a:solidFill>
                  <a:schemeClr val="tx2"/>
                </a:solidFill>
              </a:rPr>
              <a:t>Stationarity</a:t>
            </a:r>
            <a:r>
              <a:rPr lang="en-US" sz="1300">
                <a:solidFill>
                  <a:schemeClr val="tx2"/>
                </a:solidFill>
              </a:rPr>
              <a:t>:</a:t>
            </a:r>
          </a:p>
          <a:p>
            <a:pPr marL="742950" lvl="1" indent="-285750">
              <a:buFont typeface="Arial" panose="020B0604020202020204" pitchFamily="34" charset="0"/>
              <a:buChar char="•"/>
            </a:pPr>
            <a:r>
              <a:rPr lang="en-US" sz="1300">
                <a:solidFill>
                  <a:schemeClr val="tx2"/>
                </a:solidFill>
              </a:rPr>
              <a:t>ADF test: Statistic = -11.9331, p-value = 0.0000 → Series is stationary.</a:t>
            </a:r>
          </a:p>
          <a:p>
            <a:pPr>
              <a:buFont typeface="Arial" panose="020B0604020202020204" pitchFamily="34" charset="0"/>
              <a:buChar char="•"/>
            </a:pPr>
            <a:r>
              <a:rPr lang="en-US" sz="1300" b="1">
                <a:solidFill>
                  <a:schemeClr val="tx2"/>
                </a:solidFill>
              </a:rPr>
              <a:t>ARIMA(1,0,1) Model</a:t>
            </a:r>
            <a:r>
              <a:rPr lang="en-US" sz="1300">
                <a:solidFill>
                  <a:schemeClr val="tx2"/>
                </a:solidFill>
              </a:rPr>
              <a:t>:</a:t>
            </a:r>
          </a:p>
          <a:p>
            <a:pPr marL="742950" lvl="1" indent="-285750">
              <a:buFont typeface="Arial" panose="020B0604020202020204" pitchFamily="34" charset="0"/>
              <a:buChar char="•"/>
            </a:pPr>
            <a:r>
              <a:rPr lang="en-US" sz="1300">
                <a:solidFill>
                  <a:schemeClr val="tx2"/>
                </a:solidFill>
              </a:rPr>
              <a:t>Significant positive drift: Constant = 0.0125, p-value = 0.000 → Average returns increase over time.</a:t>
            </a:r>
          </a:p>
          <a:p>
            <a:pPr marL="742950" lvl="1" indent="-285750">
              <a:buFont typeface="Arial" panose="020B0604020202020204" pitchFamily="34" charset="0"/>
              <a:buChar char="•"/>
            </a:pPr>
            <a:r>
              <a:rPr lang="en-US" sz="1300">
                <a:solidFill>
                  <a:schemeClr val="tx2"/>
                </a:solidFill>
              </a:rPr>
              <a:t>Low error variance: Sigma² = 0.0014, p-value = 0.000 → Model explains significant variation in returns.</a:t>
            </a:r>
          </a:p>
          <a:p>
            <a:pPr>
              <a:buFont typeface="Arial" panose="020B0604020202020204" pitchFamily="34" charset="0"/>
              <a:buChar char="•"/>
            </a:pPr>
            <a:r>
              <a:rPr lang="en-US" sz="1300" b="1">
                <a:solidFill>
                  <a:schemeClr val="tx2"/>
                </a:solidFill>
              </a:rPr>
              <a:t>SARIMA(1,0,1)(1,0,1)[12] Model</a:t>
            </a:r>
            <a:r>
              <a:rPr lang="en-US" sz="1300">
                <a:solidFill>
                  <a:schemeClr val="tx2"/>
                </a:solidFill>
              </a:rPr>
              <a:t>:</a:t>
            </a:r>
          </a:p>
          <a:p>
            <a:pPr marL="742950" lvl="1" indent="-285750">
              <a:buFont typeface="Arial" panose="020B0604020202020204" pitchFamily="34" charset="0"/>
              <a:buChar char="•"/>
            </a:pPr>
            <a:r>
              <a:rPr lang="en-US" sz="1300">
                <a:solidFill>
                  <a:schemeClr val="tx2"/>
                </a:solidFill>
              </a:rPr>
              <a:t>Significant seasonal AR(1): Coef = 0.7848, p-value = 0.004 → Strong seasonal correlation at lag 12, indicating seasonal patterns.</a:t>
            </a:r>
          </a:p>
          <a:p>
            <a:pPr marL="742950" lvl="1" indent="-285750">
              <a:buFont typeface="Arial" panose="020B0604020202020204" pitchFamily="34" charset="0"/>
              <a:buChar char="•"/>
            </a:pPr>
            <a:r>
              <a:rPr lang="en-US" sz="1300">
                <a:solidFill>
                  <a:schemeClr val="tx2"/>
                </a:solidFill>
              </a:rPr>
              <a:t>Significant error variance: Sigma² = 0.0015, p-value = 0.000 → Low, consistent volatility in residuals.</a:t>
            </a:r>
          </a:p>
          <a:p>
            <a:pPr>
              <a:buFont typeface="Arial" panose="020B0604020202020204" pitchFamily="34" charset="0"/>
              <a:buChar char="•"/>
            </a:pPr>
            <a:r>
              <a:rPr lang="en-US" sz="1300" b="1">
                <a:solidFill>
                  <a:schemeClr val="tx2"/>
                </a:solidFill>
              </a:rPr>
              <a:t>Seasonality Regression (OLS with Monthly Dummies)</a:t>
            </a:r>
            <a:r>
              <a:rPr lang="en-US" sz="1300">
                <a:solidFill>
                  <a:schemeClr val="tx2"/>
                </a:solidFill>
              </a:rPr>
              <a:t>:</a:t>
            </a:r>
          </a:p>
          <a:p>
            <a:pPr marL="742950" lvl="1" indent="-285750">
              <a:buFont typeface="Arial" panose="020B0604020202020204" pitchFamily="34" charset="0"/>
              <a:buChar char="•"/>
            </a:pPr>
            <a:r>
              <a:rPr lang="en-US" sz="1300">
                <a:solidFill>
                  <a:schemeClr val="tx2"/>
                </a:solidFill>
              </a:rPr>
              <a:t>Intercept (January): Constant = 0.0250, p-value = 0.049 → Positive log return in January.</a:t>
            </a:r>
          </a:p>
          <a:p>
            <a:pPr marL="742950" lvl="1" indent="-285750">
              <a:buFont typeface="Arial" panose="020B0604020202020204" pitchFamily="34" charset="0"/>
              <a:buChar char="•"/>
            </a:pPr>
            <a:r>
              <a:rPr lang="en-US" sz="1300">
                <a:solidFill>
                  <a:schemeClr val="tx2"/>
                </a:solidFill>
              </a:rPr>
              <a:t>August: Coef = -0.0488, p-value = 0.006 → Significant negative log return compared to January, indicating weaker returns in August.</a:t>
            </a:r>
          </a:p>
          <a:p>
            <a:pPr marL="0" indent="0">
              <a:buNone/>
            </a:pPr>
            <a:endParaRPr lang="en-US" sz="1300">
              <a:solidFill>
                <a:schemeClr val="tx2"/>
              </a:solidFill>
            </a:endParaRPr>
          </a:p>
        </p:txBody>
      </p:sp>
    </p:spTree>
    <p:extLst>
      <p:ext uri="{BB962C8B-B14F-4D97-AF65-F5344CB8AC3E}">
        <p14:creationId xmlns:p14="http://schemas.microsoft.com/office/powerpoint/2010/main" val="33009850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EE5D9D8-0DFF-13AE-4A8B-2DE11B038E40}"/>
            </a:ext>
          </a:extLst>
        </p:cNvPr>
        <p:cNvGrpSpPr/>
        <p:nvPr/>
      </p:nvGrpSpPr>
      <p:grpSpPr>
        <a:xfrm>
          <a:off x="0" y="0"/>
          <a:ext cx="0" cy="0"/>
          <a:chOff x="0" y="0"/>
          <a:chExt cx="0" cy="0"/>
        </a:xfrm>
      </p:grpSpPr>
      <p:sp useBgFill="1">
        <p:nvSpPr>
          <p:cNvPr id="15"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519334DB-EC8F-4050-9C6E-F92B6A72DA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8" name="Color Cover">
              <a:extLst>
                <a:ext uri="{FF2B5EF4-FFF2-40B4-BE49-F238E27FC236}">
                  <a16:creationId xmlns:a16="http://schemas.microsoft.com/office/drawing/2014/main" id="{EA01B1DD-00B6-4407-827C-3F408B773B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lor Cover">
              <a:extLst>
                <a:ext uri="{FF2B5EF4-FFF2-40B4-BE49-F238E27FC236}">
                  <a16:creationId xmlns:a16="http://schemas.microsoft.com/office/drawing/2014/main" id="{AF1D500A-77DB-437E-A54D-45B239D6D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3F87BA2A-0B66-4DEF-A04F-2CC1722572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2" name="Color">
              <a:extLst>
                <a:ext uri="{FF2B5EF4-FFF2-40B4-BE49-F238E27FC236}">
                  <a16:creationId xmlns:a16="http://schemas.microsoft.com/office/drawing/2014/main" id="{522B2F8C-7861-41DA-AB7F-C621655E4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lor">
              <a:extLst>
                <a:ext uri="{FF2B5EF4-FFF2-40B4-BE49-F238E27FC236}">
                  <a16:creationId xmlns:a16="http://schemas.microsoft.com/office/drawing/2014/main" id="{90AE996F-5C1A-4DD0-B66D-9C837744A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descr="A graph with blue and green lines&#10;&#10;AI-generated content may be incorrect.">
            <a:extLst>
              <a:ext uri="{FF2B5EF4-FFF2-40B4-BE49-F238E27FC236}">
                <a16:creationId xmlns:a16="http://schemas.microsoft.com/office/drawing/2014/main" id="{4FB2431B-6ED7-0825-6987-33E80D9B34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98365" y="2172942"/>
            <a:ext cx="4426828" cy="3021310"/>
          </a:xfrm>
          <a:prstGeom prst="rect">
            <a:avLst/>
          </a:prstGeom>
        </p:spPr>
      </p:pic>
      <p:pic>
        <p:nvPicPr>
          <p:cNvPr id="8" name="Picture 7" descr="A graph of a graph with blue bars&#10;&#10;AI-generated content may be incorrect.">
            <a:extLst>
              <a:ext uri="{FF2B5EF4-FFF2-40B4-BE49-F238E27FC236}">
                <a16:creationId xmlns:a16="http://schemas.microsoft.com/office/drawing/2014/main" id="{254F2984-A350-AB41-DA63-2118E0BCCF2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808" y="2172942"/>
            <a:ext cx="5516030" cy="2978655"/>
          </a:xfrm>
          <a:prstGeom prst="rect">
            <a:avLst/>
          </a:prstGeom>
        </p:spPr>
      </p:pic>
      <p:grpSp>
        <p:nvGrpSpPr>
          <p:cNvPr id="25" name="Group 24">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6" name="Freeform: Shape 25">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BD0766EE-6AC0-F320-AF9E-E160109FF31A}"/>
              </a:ext>
            </a:extLst>
          </p:cNvPr>
          <p:cNvSpPr>
            <a:spLocks noGrp="1"/>
          </p:cNvSpPr>
          <p:nvPr>
            <p:ph type="title"/>
          </p:nvPr>
        </p:nvSpPr>
        <p:spPr>
          <a:xfrm>
            <a:off x="1012644" y="1057922"/>
            <a:ext cx="8636510" cy="720828"/>
          </a:xfrm>
        </p:spPr>
        <p:txBody>
          <a:bodyPr vert="horz" lIns="91440" tIns="45720" rIns="91440" bIns="45720" rtlCol="0" anchor="b">
            <a:normAutofit fontScale="90000"/>
          </a:bodyPr>
          <a:lstStyle/>
          <a:p>
            <a:r>
              <a:rPr lang="en-US" sz="4800">
                <a:solidFill>
                  <a:schemeClr val="bg1"/>
                </a:solidFill>
              </a:rPr>
              <a:t>January Effect Analysis (1990-1999)</a:t>
            </a:r>
          </a:p>
        </p:txBody>
      </p:sp>
    </p:spTree>
    <p:extLst>
      <p:ext uri="{BB962C8B-B14F-4D97-AF65-F5344CB8AC3E}">
        <p14:creationId xmlns:p14="http://schemas.microsoft.com/office/powerpoint/2010/main" val="37966598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F384063-7D0B-0FBE-19B1-C7DD4C3B72D0}"/>
            </a:ext>
          </a:extLst>
        </p:cNvPr>
        <p:cNvGrpSpPr/>
        <p:nvPr/>
      </p:nvGrpSpPr>
      <p:grpSpPr>
        <a:xfrm>
          <a:off x="0" y="0"/>
          <a:ext cx="0" cy="0"/>
          <a:chOff x="0" y="0"/>
          <a:chExt cx="0" cy="0"/>
        </a:xfrm>
      </p:grpSpPr>
      <p:sp useBgFill="1">
        <p:nvSpPr>
          <p:cNvPr id="15"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C2616E71-7702-4514-BCE4-BAADB22ED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8" name="Color Cover">
              <a:extLst>
                <a:ext uri="{FF2B5EF4-FFF2-40B4-BE49-F238E27FC236}">
                  <a16:creationId xmlns:a16="http://schemas.microsoft.com/office/drawing/2014/main" id="{15F9A7D7-E8EB-49D7-ACB0-13481EF1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lor Cover">
              <a:extLst>
                <a:ext uri="{FF2B5EF4-FFF2-40B4-BE49-F238E27FC236}">
                  <a16:creationId xmlns:a16="http://schemas.microsoft.com/office/drawing/2014/main" id="{044CB560-3BF4-4256-8C60-8864DA0AB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A2840072-D6EC-480D-9A1B-928B36F923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2" name="Color">
              <a:extLst>
                <a:ext uri="{FF2B5EF4-FFF2-40B4-BE49-F238E27FC236}">
                  <a16:creationId xmlns:a16="http://schemas.microsoft.com/office/drawing/2014/main" id="{CADDA0B4-EE72-46AA-A7BB-C271924B7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lor">
              <a:extLst>
                <a:ext uri="{FF2B5EF4-FFF2-40B4-BE49-F238E27FC236}">
                  <a16:creationId xmlns:a16="http://schemas.microsoft.com/office/drawing/2014/main" id="{B2519E48-483B-4612-935D-790A1060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0" name="Picture 9" descr="A graph with lines and numbers&#10;&#10;AI-generated content may be incorrect.">
            <a:extLst>
              <a:ext uri="{FF2B5EF4-FFF2-40B4-BE49-F238E27FC236}">
                <a16:creationId xmlns:a16="http://schemas.microsoft.com/office/drawing/2014/main" id="{0E831B9A-65E7-BB22-935D-211E0AD924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52783" y="2014039"/>
            <a:ext cx="7530752" cy="3595932"/>
          </a:xfrm>
          <a:prstGeom prst="rect">
            <a:avLst/>
          </a:prstGeom>
        </p:spPr>
      </p:pic>
      <p:grpSp>
        <p:nvGrpSpPr>
          <p:cNvPr id="25" name="Group 24">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6" name="Freeform: Shape 25">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14210C55-6201-41AB-91E5-24E507CE56FB}"/>
              </a:ext>
            </a:extLst>
          </p:cNvPr>
          <p:cNvSpPr>
            <a:spLocks noGrp="1"/>
          </p:cNvSpPr>
          <p:nvPr>
            <p:ph type="title"/>
          </p:nvPr>
        </p:nvSpPr>
        <p:spPr>
          <a:xfrm>
            <a:off x="1012643" y="841665"/>
            <a:ext cx="8986121" cy="937086"/>
          </a:xfrm>
        </p:spPr>
        <p:txBody>
          <a:bodyPr vert="horz" lIns="91440" tIns="45720" rIns="91440" bIns="45720" rtlCol="0" anchor="b">
            <a:normAutofit fontScale="90000"/>
          </a:bodyPr>
          <a:lstStyle/>
          <a:p>
            <a:r>
              <a:rPr lang="en-US" sz="4800" kern="1200">
                <a:solidFill>
                  <a:schemeClr val="bg1"/>
                </a:solidFill>
                <a:latin typeface="+mj-lt"/>
                <a:ea typeface="+mj-ea"/>
                <a:cs typeface="+mj-cs"/>
              </a:rPr>
              <a:t>January Effect Analysis (1990-1999)</a:t>
            </a:r>
          </a:p>
        </p:txBody>
      </p:sp>
    </p:spTree>
    <p:extLst>
      <p:ext uri="{BB962C8B-B14F-4D97-AF65-F5344CB8AC3E}">
        <p14:creationId xmlns:p14="http://schemas.microsoft.com/office/powerpoint/2010/main" val="3680871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F68651F-E793-03CC-4276-06C09E4A5604}"/>
            </a:ext>
          </a:extLst>
        </p:cNvPr>
        <p:cNvGrpSpPr/>
        <p:nvPr/>
      </p:nvGrpSpPr>
      <p:grpSpPr>
        <a:xfrm>
          <a:off x="0" y="0"/>
          <a:ext cx="0" cy="0"/>
          <a:chOff x="0" y="0"/>
          <a:chExt cx="0" cy="0"/>
        </a:xfrm>
      </p:grpSpPr>
      <p:sp useBgFill="1">
        <p:nvSpPr>
          <p:cNvPr id="30" name="Color Cover">
            <a:extLst>
              <a:ext uri="{FF2B5EF4-FFF2-40B4-BE49-F238E27FC236}">
                <a16:creationId xmlns:a16="http://schemas.microsoft.com/office/drawing/2014/main" id="{4381D48D-AF6F-B973-D03C-383A0EB58C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lor Cover">
            <a:extLst>
              <a:ext uri="{FF2B5EF4-FFF2-40B4-BE49-F238E27FC236}">
                <a16:creationId xmlns:a16="http://schemas.microsoft.com/office/drawing/2014/main" id="{2D81224B-5D87-C0DD-3C7E-D91FA6BDC9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F9950241-00AD-56D1-CE07-C903C9AB733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35" name="Color">
              <a:extLst>
                <a:ext uri="{FF2B5EF4-FFF2-40B4-BE49-F238E27FC236}">
                  <a16:creationId xmlns:a16="http://schemas.microsoft.com/office/drawing/2014/main" id="{E0243E67-1D7C-1C9E-EF09-D2EFB0823F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lor">
              <a:extLst>
                <a:ext uri="{FF2B5EF4-FFF2-40B4-BE49-F238E27FC236}">
                  <a16:creationId xmlns:a16="http://schemas.microsoft.com/office/drawing/2014/main" id="{FBCBC9E2-89A7-9D05-A25F-CF8C783A9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9A54663E-6C9B-CAB9-7CE2-5D592BC8E9F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9" name="Freeform: Shape 38">
              <a:extLst>
                <a:ext uri="{FF2B5EF4-FFF2-40B4-BE49-F238E27FC236}">
                  <a16:creationId xmlns:a16="http://schemas.microsoft.com/office/drawing/2014/main" id="{A6077121-2D2D-4857-CCE7-296884D061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39">
              <a:extLst>
                <a:ext uri="{FF2B5EF4-FFF2-40B4-BE49-F238E27FC236}">
                  <a16:creationId xmlns:a16="http://schemas.microsoft.com/office/drawing/2014/main" id="{397E57AA-8B3D-9110-E592-E7AABF2A7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40">
              <a:extLst>
                <a:ext uri="{FF2B5EF4-FFF2-40B4-BE49-F238E27FC236}">
                  <a16:creationId xmlns:a16="http://schemas.microsoft.com/office/drawing/2014/main" id="{BCC2F4C1-14FA-7B6A-CDEE-BE0150A5B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2" name="Freeform: Shape 41">
              <a:extLst>
                <a:ext uri="{FF2B5EF4-FFF2-40B4-BE49-F238E27FC236}">
                  <a16:creationId xmlns:a16="http://schemas.microsoft.com/office/drawing/2014/main" id="{94B5B926-C3DD-BEF0-6872-8C713B0E00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8F79818C-826B-4447-3FDA-D5EFF3692B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Freeform: Shape 43">
              <a:extLst>
                <a:ext uri="{FF2B5EF4-FFF2-40B4-BE49-F238E27FC236}">
                  <a16:creationId xmlns:a16="http://schemas.microsoft.com/office/drawing/2014/main" id="{82B0F417-1E66-A5F1-645E-7BB18F7A69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5" name="Freeform: Shape 44">
              <a:extLst>
                <a:ext uri="{FF2B5EF4-FFF2-40B4-BE49-F238E27FC236}">
                  <a16:creationId xmlns:a16="http://schemas.microsoft.com/office/drawing/2014/main" id="{978C7240-7396-97C3-561A-E0F891792E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2B5046D6-2C4C-3A9D-EDD7-DDC2B360F8BC}"/>
              </a:ext>
            </a:extLst>
          </p:cNvPr>
          <p:cNvSpPr>
            <a:spLocks noGrp="1"/>
          </p:cNvSpPr>
          <p:nvPr>
            <p:ph type="title"/>
          </p:nvPr>
        </p:nvSpPr>
        <p:spPr>
          <a:xfrm>
            <a:off x="786385" y="841248"/>
            <a:ext cx="5129600" cy="5340097"/>
          </a:xfrm>
        </p:spPr>
        <p:txBody>
          <a:bodyPr anchor="ctr">
            <a:normAutofit/>
          </a:bodyPr>
          <a:lstStyle/>
          <a:p>
            <a:r>
              <a:rPr lang="en-US" sz="4800" dirty="0">
                <a:solidFill>
                  <a:schemeClr val="bg1"/>
                </a:solidFill>
              </a:rPr>
              <a:t>January Effect Analysis (2000-2009)</a:t>
            </a:r>
          </a:p>
        </p:txBody>
      </p:sp>
      <p:sp>
        <p:nvSpPr>
          <p:cNvPr id="3" name="Content Placeholder 2">
            <a:extLst>
              <a:ext uri="{FF2B5EF4-FFF2-40B4-BE49-F238E27FC236}">
                <a16:creationId xmlns:a16="http://schemas.microsoft.com/office/drawing/2014/main" id="{217D3D65-EF56-B602-01B6-9003C4A1403C}"/>
              </a:ext>
            </a:extLst>
          </p:cNvPr>
          <p:cNvSpPr>
            <a:spLocks noGrp="1"/>
          </p:cNvSpPr>
          <p:nvPr>
            <p:ph idx="1"/>
          </p:nvPr>
        </p:nvSpPr>
        <p:spPr>
          <a:xfrm>
            <a:off x="6464410" y="841247"/>
            <a:ext cx="4484536" cy="5340097"/>
          </a:xfrm>
        </p:spPr>
        <p:txBody>
          <a:bodyPr anchor="ctr">
            <a:normAutofit lnSpcReduction="10000"/>
          </a:bodyPr>
          <a:lstStyle/>
          <a:p>
            <a:pPr>
              <a:buFont typeface="Arial" panose="020B0604020202020204" pitchFamily="34" charset="0"/>
              <a:buChar char="•"/>
            </a:pPr>
            <a:r>
              <a:rPr lang="en-US" sz="1300" b="1" dirty="0">
                <a:solidFill>
                  <a:schemeClr val="tx2"/>
                </a:solidFill>
              </a:rPr>
              <a:t>Stationarity</a:t>
            </a:r>
            <a:r>
              <a:rPr lang="en-US" sz="1300" dirty="0">
                <a:solidFill>
                  <a:schemeClr val="tx2"/>
                </a:solidFill>
              </a:rPr>
              <a:t>:</a:t>
            </a:r>
          </a:p>
          <a:p>
            <a:pPr marL="742950" lvl="1" indent="-285750"/>
            <a:r>
              <a:rPr lang="en-US" sz="1300" dirty="0">
                <a:solidFill>
                  <a:schemeClr val="tx2"/>
                </a:solidFill>
              </a:rPr>
              <a:t>ADF test: Statistic = </a:t>
            </a:r>
            <a:r>
              <a:rPr lang="en-US" sz="1300" dirty="0">
                <a:solidFill>
                  <a:schemeClr val="tx2"/>
                </a:solidFill>
                <a:ea typeface="+mn-lt"/>
                <a:cs typeface="+mn-lt"/>
              </a:rPr>
              <a:t>-5.075558</a:t>
            </a:r>
            <a:r>
              <a:rPr lang="en-US" sz="1300" dirty="0">
                <a:solidFill>
                  <a:schemeClr val="tx2"/>
                </a:solidFill>
              </a:rPr>
              <a:t>, p-value = </a:t>
            </a:r>
            <a:r>
              <a:rPr lang="en-US" sz="1300" dirty="0">
                <a:solidFill>
                  <a:schemeClr val="tx2"/>
                </a:solidFill>
                <a:ea typeface="+mn-lt"/>
                <a:cs typeface="+mn-lt"/>
              </a:rPr>
              <a:t>0.000016</a:t>
            </a:r>
            <a:r>
              <a:rPr lang="en-US" sz="1300" dirty="0">
                <a:solidFill>
                  <a:schemeClr val="tx2"/>
                </a:solidFill>
              </a:rPr>
              <a:t> → Series is stationary.</a:t>
            </a:r>
          </a:p>
          <a:p>
            <a:r>
              <a:rPr lang="en-US" sz="1300" b="1" dirty="0">
                <a:solidFill>
                  <a:schemeClr val="tx2"/>
                </a:solidFill>
              </a:rPr>
              <a:t>ARIMA(1,0,1) Model</a:t>
            </a:r>
            <a:r>
              <a:rPr lang="en-US" sz="1300" dirty="0">
                <a:solidFill>
                  <a:schemeClr val="tx2"/>
                </a:solidFill>
              </a:rPr>
              <a:t>:</a:t>
            </a:r>
            <a:endParaRPr lang="en-US" sz="1300" dirty="0">
              <a:solidFill>
                <a:schemeClr val="tx2"/>
              </a:solidFill>
              <a:ea typeface="+mn-lt"/>
              <a:cs typeface="+mn-lt"/>
            </a:endParaRPr>
          </a:p>
          <a:p>
            <a:pPr lvl="1"/>
            <a:r>
              <a:rPr lang="en-US" sz="1300" dirty="0">
                <a:solidFill>
                  <a:schemeClr val="tx2"/>
                </a:solidFill>
                <a:ea typeface="+mn-lt"/>
                <a:cs typeface="+mn-lt"/>
              </a:rPr>
              <a:t>Significant short-term dynamics: MA(1) = 0.6090, p-value = 0.013 → Past errors significantly influence current returns.</a:t>
            </a:r>
            <a:endParaRPr lang="en-US" dirty="0">
              <a:solidFill>
                <a:schemeClr val="tx2"/>
              </a:solidFill>
            </a:endParaRPr>
          </a:p>
          <a:p>
            <a:pPr marL="742950" lvl="1" indent="-285750"/>
            <a:r>
              <a:rPr lang="en-US" sz="1300" dirty="0">
                <a:solidFill>
                  <a:schemeClr val="tx2"/>
                </a:solidFill>
                <a:ea typeface="+mn-lt"/>
                <a:cs typeface="+mn-lt"/>
              </a:rPr>
              <a:t>Low error variance: Sigma² = 0.0021, p-value = 0.000 → Model explains significant variation in returns.</a:t>
            </a:r>
            <a:endParaRPr lang="en-US" dirty="0">
              <a:solidFill>
                <a:schemeClr val="tx2"/>
              </a:solidFill>
            </a:endParaRPr>
          </a:p>
          <a:p>
            <a:r>
              <a:rPr lang="en-US" sz="1300" b="1" dirty="0">
                <a:solidFill>
                  <a:schemeClr val="tx2"/>
                </a:solidFill>
              </a:rPr>
              <a:t>SARIMA(1,0,1)(1,0,1)[12] Model</a:t>
            </a:r>
            <a:r>
              <a:rPr lang="en-US" sz="1300" dirty="0">
                <a:solidFill>
                  <a:schemeClr val="tx2"/>
                </a:solidFill>
              </a:rPr>
              <a:t>:</a:t>
            </a:r>
          </a:p>
          <a:p>
            <a:pPr marL="685800"/>
            <a:r>
              <a:rPr lang="en-US" sz="1300" dirty="0">
                <a:solidFill>
                  <a:schemeClr val="tx2"/>
                </a:solidFill>
                <a:ea typeface="+mn-lt"/>
                <a:cs typeface="+mn-lt"/>
              </a:rPr>
              <a:t>No significant seasonal AR(12): </a:t>
            </a:r>
            <a:r>
              <a:rPr lang="en-US" sz="1300" err="1">
                <a:solidFill>
                  <a:schemeClr val="tx2"/>
                </a:solidFill>
                <a:ea typeface="+mn-lt"/>
                <a:cs typeface="+mn-lt"/>
              </a:rPr>
              <a:t>Coef</a:t>
            </a:r>
            <a:r>
              <a:rPr lang="en-US" sz="1300" dirty="0">
                <a:solidFill>
                  <a:schemeClr val="tx2"/>
                </a:solidFill>
                <a:ea typeface="+mn-lt"/>
                <a:cs typeface="+mn-lt"/>
              </a:rPr>
              <a:t> = 0.2776, p-value = </a:t>
            </a:r>
            <a:r>
              <a:rPr lang="en-US" sz="1300" b="1" dirty="0">
                <a:solidFill>
                  <a:schemeClr val="tx2"/>
                </a:solidFill>
                <a:ea typeface="+mn-lt"/>
                <a:cs typeface="+mn-lt"/>
              </a:rPr>
              <a:t>0.918</a:t>
            </a:r>
            <a:r>
              <a:rPr lang="en-US" sz="1300" dirty="0">
                <a:solidFill>
                  <a:schemeClr val="tx2"/>
                </a:solidFill>
                <a:ea typeface="+mn-lt"/>
                <a:cs typeface="+mn-lt"/>
              </a:rPr>
              <a:t> → No strong seasonal correlation at lag 12.</a:t>
            </a:r>
          </a:p>
          <a:p>
            <a:pPr lvl="1"/>
            <a:r>
              <a:rPr lang="en-US" sz="1300" dirty="0">
                <a:solidFill>
                  <a:schemeClr val="tx2"/>
                </a:solidFill>
                <a:ea typeface="+mn-lt"/>
                <a:cs typeface="+mn-lt"/>
              </a:rPr>
              <a:t>Significant short-term dynamics: MA(1) = 0.6272, p-value = 0.016 → Short-term movements still influenced by past errors.</a:t>
            </a:r>
            <a:endParaRPr lang="en-US" dirty="0"/>
          </a:p>
          <a:p>
            <a:pPr lvl="1"/>
            <a:r>
              <a:rPr lang="en-US" sz="1300" dirty="0">
                <a:solidFill>
                  <a:schemeClr val="tx2"/>
                </a:solidFill>
                <a:ea typeface="+mn-lt"/>
                <a:cs typeface="+mn-lt"/>
              </a:rPr>
              <a:t>Significant error variance: Sigma² = 0.0021, p-value = 0.000 → Low, consistent volatility in residuals.</a:t>
            </a:r>
            <a:endParaRPr lang="en-US"/>
          </a:p>
          <a:p>
            <a:r>
              <a:rPr lang="en-US" sz="1300" b="1" dirty="0">
                <a:solidFill>
                  <a:schemeClr val="tx2"/>
                </a:solidFill>
              </a:rPr>
              <a:t>Seasonality Regression (OLS with Monthly Dummies)</a:t>
            </a:r>
            <a:r>
              <a:rPr lang="en-US" sz="1300" dirty="0">
                <a:solidFill>
                  <a:schemeClr val="tx2"/>
                </a:solidFill>
              </a:rPr>
              <a:t>:</a:t>
            </a:r>
            <a:endParaRPr lang="en-US" sz="1300" dirty="0">
              <a:solidFill>
                <a:schemeClr val="tx2"/>
              </a:solidFill>
              <a:ea typeface="+mn-lt"/>
              <a:cs typeface="+mn-lt"/>
            </a:endParaRPr>
          </a:p>
          <a:p>
            <a:pPr marL="685800"/>
            <a:r>
              <a:rPr lang="en-US" sz="1300" dirty="0">
                <a:solidFill>
                  <a:schemeClr val="tx2"/>
                </a:solidFill>
                <a:ea typeface="+mn-lt"/>
                <a:cs typeface="+mn-lt"/>
              </a:rPr>
              <a:t>Intercept (January): Constant = 0.0250, p-value = 0.049 → Positive and significant log return in January.</a:t>
            </a:r>
            <a:endParaRPr lang="en-US" sz="2400" dirty="0">
              <a:solidFill>
                <a:schemeClr val="tx2"/>
              </a:solidFill>
              <a:ea typeface="+mn-lt"/>
              <a:cs typeface="+mn-lt"/>
            </a:endParaRPr>
          </a:p>
          <a:p>
            <a:pPr lvl="1"/>
            <a:r>
              <a:rPr lang="en-US" sz="1300" dirty="0">
                <a:solidFill>
                  <a:schemeClr val="tx2"/>
                </a:solidFill>
                <a:ea typeface="+mn-lt"/>
                <a:cs typeface="+mn-lt"/>
              </a:rPr>
              <a:t>August: </a:t>
            </a:r>
            <a:r>
              <a:rPr lang="en-US" sz="1300" dirty="0" err="1">
                <a:solidFill>
                  <a:schemeClr val="tx2"/>
                </a:solidFill>
                <a:ea typeface="+mn-lt"/>
                <a:cs typeface="+mn-lt"/>
              </a:rPr>
              <a:t>Coef</a:t>
            </a:r>
            <a:r>
              <a:rPr lang="en-US" sz="1300" dirty="0">
                <a:solidFill>
                  <a:schemeClr val="tx2"/>
                </a:solidFill>
                <a:ea typeface="+mn-lt"/>
                <a:cs typeface="+mn-lt"/>
              </a:rPr>
              <a:t> = -0.0488, p-value = 0.006 → Significant negative log return compared to January, indicating weaker performance in August.</a:t>
            </a:r>
            <a:endParaRPr lang="en-US" dirty="0">
              <a:solidFill>
                <a:schemeClr val="tx2"/>
              </a:solidFill>
            </a:endParaRPr>
          </a:p>
        </p:txBody>
      </p:sp>
    </p:spTree>
    <p:extLst>
      <p:ext uri="{BB962C8B-B14F-4D97-AF65-F5344CB8AC3E}">
        <p14:creationId xmlns:p14="http://schemas.microsoft.com/office/powerpoint/2010/main" val="18032579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C7CB70A-C511-8CC0-F08E-73D3B4D815AA}"/>
            </a:ext>
          </a:extLst>
        </p:cNvPr>
        <p:cNvGrpSpPr/>
        <p:nvPr/>
      </p:nvGrpSpPr>
      <p:grpSpPr>
        <a:xfrm>
          <a:off x="0" y="0"/>
          <a:ext cx="0" cy="0"/>
          <a:chOff x="0" y="0"/>
          <a:chExt cx="0" cy="0"/>
        </a:xfrm>
      </p:grpSpPr>
      <p:sp useBgFill="1">
        <p:nvSpPr>
          <p:cNvPr id="15" name="Slide Background Fill">
            <a:extLst>
              <a:ext uri="{FF2B5EF4-FFF2-40B4-BE49-F238E27FC236}">
                <a16:creationId xmlns:a16="http://schemas.microsoft.com/office/drawing/2014/main" id="{372BD02A-CC0F-9B09-DEB3-E2672AC17A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CB66D0AB-1213-6B76-F5B8-FF70A5A4F98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8" name="Color Cover">
              <a:extLst>
                <a:ext uri="{FF2B5EF4-FFF2-40B4-BE49-F238E27FC236}">
                  <a16:creationId xmlns:a16="http://schemas.microsoft.com/office/drawing/2014/main" id="{4C472109-3EC0-A224-F575-19CF1965FE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lor Cover">
              <a:extLst>
                <a:ext uri="{FF2B5EF4-FFF2-40B4-BE49-F238E27FC236}">
                  <a16:creationId xmlns:a16="http://schemas.microsoft.com/office/drawing/2014/main" id="{DFDDBAC1-1B1C-6416-F2EC-B004324BDF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DC9C7BF4-B39A-BE21-D355-20EBBCE1D2B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2" name="Color">
              <a:extLst>
                <a:ext uri="{FF2B5EF4-FFF2-40B4-BE49-F238E27FC236}">
                  <a16:creationId xmlns:a16="http://schemas.microsoft.com/office/drawing/2014/main" id="{CEC81D01-65C6-2B53-52FB-07C543158C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lor">
              <a:extLst>
                <a:ext uri="{FF2B5EF4-FFF2-40B4-BE49-F238E27FC236}">
                  <a16:creationId xmlns:a16="http://schemas.microsoft.com/office/drawing/2014/main" id="{D70BF592-01D6-CDC1-3EF4-0CDC7BB09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F0FD8310-E989-5335-35D6-0E026070565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6" name="Freeform: Shape 25">
              <a:extLst>
                <a:ext uri="{FF2B5EF4-FFF2-40B4-BE49-F238E27FC236}">
                  <a16:creationId xmlns:a16="http://schemas.microsoft.com/office/drawing/2014/main" id="{8009212B-4177-B030-1C35-22453EFEA8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771D8BAE-ED61-CB6D-3C15-EB8A1265ED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A04B288B-3A58-37DE-D06B-335A7FBE3F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03226A3C-0F23-1BCC-5033-D0A328CB75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504FB2A0-52FC-1DC7-1B9D-D2F6906F9A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733F4202-0FDD-AFF5-AE3E-BBBF8C934A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6F8190BE-BDB5-F23D-B2AF-8283C1D380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2E0144F8-1864-96C3-992B-DAAADAD93FE2}"/>
              </a:ext>
            </a:extLst>
          </p:cNvPr>
          <p:cNvSpPr>
            <a:spLocks noGrp="1"/>
          </p:cNvSpPr>
          <p:nvPr>
            <p:ph type="title"/>
          </p:nvPr>
        </p:nvSpPr>
        <p:spPr>
          <a:xfrm>
            <a:off x="1012644" y="1057922"/>
            <a:ext cx="8636510" cy="720828"/>
          </a:xfrm>
        </p:spPr>
        <p:txBody>
          <a:bodyPr vert="horz" lIns="91440" tIns="45720" rIns="91440" bIns="45720" rtlCol="0" anchor="b">
            <a:normAutofit fontScale="90000"/>
          </a:bodyPr>
          <a:lstStyle/>
          <a:p>
            <a:r>
              <a:rPr lang="en-US" sz="4800">
                <a:solidFill>
                  <a:schemeClr val="bg1"/>
                </a:solidFill>
              </a:rPr>
              <a:t>January Effect Analysis (2000-2009)</a:t>
            </a:r>
          </a:p>
        </p:txBody>
      </p:sp>
      <p:pic>
        <p:nvPicPr>
          <p:cNvPr id="4" name="Imagen 3" descr="Gráfico, Gráfico de cajas y bigotes&#10;&#10;El contenido generado por IA puede ser incorrecto.">
            <a:extLst>
              <a:ext uri="{FF2B5EF4-FFF2-40B4-BE49-F238E27FC236}">
                <a16:creationId xmlns:a16="http://schemas.microsoft.com/office/drawing/2014/main" id="{D224BC68-87D2-B58F-BD63-50E25ACBFB28}"/>
              </a:ext>
            </a:extLst>
          </p:cNvPr>
          <p:cNvPicPr>
            <a:picLocks noChangeAspect="1"/>
          </p:cNvPicPr>
          <p:nvPr/>
        </p:nvPicPr>
        <p:blipFill>
          <a:blip r:embed="rId2"/>
          <a:stretch>
            <a:fillRect/>
          </a:stretch>
        </p:blipFill>
        <p:spPr>
          <a:xfrm>
            <a:off x="1031392" y="2353472"/>
            <a:ext cx="5064608" cy="2851478"/>
          </a:xfrm>
          <a:prstGeom prst="rect">
            <a:avLst/>
          </a:prstGeom>
        </p:spPr>
      </p:pic>
      <p:pic>
        <p:nvPicPr>
          <p:cNvPr id="6" name="Imagen 5" descr="Gráfico, Gráfico de cajas y bigotes&#10;&#10;El contenido generado por IA puede ser incorrecto.">
            <a:extLst>
              <a:ext uri="{FF2B5EF4-FFF2-40B4-BE49-F238E27FC236}">
                <a16:creationId xmlns:a16="http://schemas.microsoft.com/office/drawing/2014/main" id="{A455278B-6A5D-F67B-A755-D19D108DFA46}"/>
              </a:ext>
            </a:extLst>
          </p:cNvPr>
          <p:cNvPicPr>
            <a:picLocks noChangeAspect="1"/>
          </p:cNvPicPr>
          <p:nvPr/>
        </p:nvPicPr>
        <p:blipFill>
          <a:blip r:embed="rId3"/>
          <a:stretch>
            <a:fillRect/>
          </a:stretch>
        </p:blipFill>
        <p:spPr>
          <a:xfrm>
            <a:off x="6235988" y="2566698"/>
            <a:ext cx="5138691" cy="2417331"/>
          </a:xfrm>
          <a:prstGeom prst="rect">
            <a:avLst/>
          </a:prstGeom>
        </p:spPr>
      </p:pic>
    </p:spTree>
    <p:extLst>
      <p:ext uri="{BB962C8B-B14F-4D97-AF65-F5344CB8AC3E}">
        <p14:creationId xmlns:p14="http://schemas.microsoft.com/office/powerpoint/2010/main" val="12080863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3D13387-1829-62F0-9AD1-29CC2495D5EA}"/>
            </a:ext>
          </a:extLst>
        </p:cNvPr>
        <p:cNvGrpSpPr/>
        <p:nvPr/>
      </p:nvGrpSpPr>
      <p:grpSpPr>
        <a:xfrm>
          <a:off x="0" y="0"/>
          <a:ext cx="0" cy="0"/>
          <a:chOff x="0" y="0"/>
          <a:chExt cx="0" cy="0"/>
        </a:xfrm>
      </p:grpSpPr>
      <p:sp useBgFill="1">
        <p:nvSpPr>
          <p:cNvPr id="15" name="Slide Background Fill">
            <a:extLst>
              <a:ext uri="{FF2B5EF4-FFF2-40B4-BE49-F238E27FC236}">
                <a16:creationId xmlns:a16="http://schemas.microsoft.com/office/drawing/2014/main" id="{A1227D3C-E45A-E4AF-9498-3C62ED041A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C1A1B7D-8CE4-7291-17DF-E4D0FBCD978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8" name="Color Cover">
              <a:extLst>
                <a:ext uri="{FF2B5EF4-FFF2-40B4-BE49-F238E27FC236}">
                  <a16:creationId xmlns:a16="http://schemas.microsoft.com/office/drawing/2014/main" id="{0D873E41-1E55-DDF3-4225-0B212815EF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lor Cover">
              <a:extLst>
                <a:ext uri="{FF2B5EF4-FFF2-40B4-BE49-F238E27FC236}">
                  <a16:creationId xmlns:a16="http://schemas.microsoft.com/office/drawing/2014/main" id="{CD3C8FE8-0693-DA10-E792-4ECF1A54C7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966C42A5-E276-1D59-D35F-B52A97F1016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2" name="Color">
              <a:extLst>
                <a:ext uri="{FF2B5EF4-FFF2-40B4-BE49-F238E27FC236}">
                  <a16:creationId xmlns:a16="http://schemas.microsoft.com/office/drawing/2014/main" id="{FC38E9A3-4814-552A-B4ED-A7D664839F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lor">
              <a:extLst>
                <a:ext uri="{FF2B5EF4-FFF2-40B4-BE49-F238E27FC236}">
                  <a16:creationId xmlns:a16="http://schemas.microsoft.com/office/drawing/2014/main" id="{47BF1566-DE73-1705-5B6A-469C8B0B46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D8CDEF54-5D34-F99A-3BC7-184593493E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6" name="Freeform: Shape 25">
              <a:extLst>
                <a:ext uri="{FF2B5EF4-FFF2-40B4-BE49-F238E27FC236}">
                  <a16:creationId xmlns:a16="http://schemas.microsoft.com/office/drawing/2014/main" id="{069D2C96-C8BE-027E-C0DD-F9A66CA1C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DAC48C49-9E70-E53E-8BD8-7D2357358F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F71988AB-10E4-AA9B-7FB8-C246A56641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CC496B27-F4A8-0536-D6B0-01C50A64ED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281D551B-84B8-CDEF-AA32-34B90A72FF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99042779-C7F6-6F51-3F26-B41FD7A9A5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45CFC345-3664-1677-46F9-3F187F8B9C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7E73C89-1E5F-D0A9-7053-5FC966983562}"/>
              </a:ext>
            </a:extLst>
          </p:cNvPr>
          <p:cNvSpPr>
            <a:spLocks noGrp="1"/>
          </p:cNvSpPr>
          <p:nvPr>
            <p:ph type="title"/>
          </p:nvPr>
        </p:nvSpPr>
        <p:spPr>
          <a:xfrm>
            <a:off x="1012644" y="1057922"/>
            <a:ext cx="8636510" cy="720828"/>
          </a:xfrm>
        </p:spPr>
        <p:txBody>
          <a:bodyPr vert="horz" lIns="91440" tIns="45720" rIns="91440" bIns="45720" rtlCol="0" anchor="b">
            <a:normAutofit fontScale="90000"/>
          </a:bodyPr>
          <a:lstStyle/>
          <a:p>
            <a:r>
              <a:rPr lang="en-US" sz="4800">
                <a:solidFill>
                  <a:schemeClr val="bg1"/>
                </a:solidFill>
              </a:rPr>
              <a:t>January Effect Analysis (2000-2009)</a:t>
            </a:r>
          </a:p>
        </p:txBody>
      </p:sp>
      <p:pic>
        <p:nvPicPr>
          <p:cNvPr id="3" name="Imagen 2" descr="Gráfico, Gráfico de líneas&#10;&#10;El contenido generado por IA puede ser incorrecto.">
            <a:extLst>
              <a:ext uri="{FF2B5EF4-FFF2-40B4-BE49-F238E27FC236}">
                <a16:creationId xmlns:a16="http://schemas.microsoft.com/office/drawing/2014/main" id="{D5BA95B8-BCEB-5981-78BF-381824B7C848}"/>
              </a:ext>
            </a:extLst>
          </p:cNvPr>
          <p:cNvPicPr>
            <a:picLocks noChangeAspect="1"/>
          </p:cNvPicPr>
          <p:nvPr/>
        </p:nvPicPr>
        <p:blipFill>
          <a:blip r:embed="rId2"/>
          <a:stretch>
            <a:fillRect/>
          </a:stretch>
        </p:blipFill>
        <p:spPr>
          <a:xfrm>
            <a:off x="648903" y="2035367"/>
            <a:ext cx="6768619" cy="3379930"/>
          </a:xfrm>
          <a:prstGeom prst="rect">
            <a:avLst/>
          </a:prstGeom>
        </p:spPr>
      </p:pic>
      <p:sp>
        <p:nvSpPr>
          <p:cNvPr id="5" name="CuadroTexto 4">
            <a:extLst>
              <a:ext uri="{FF2B5EF4-FFF2-40B4-BE49-F238E27FC236}">
                <a16:creationId xmlns:a16="http://schemas.microsoft.com/office/drawing/2014/main" id="{8DB6E16C-67C8-B5DA-6A8F-D45F5D827740}"/>
              </a:ext>
            </a:extLst>
          </p:cNvPr>
          <p:cNvSpPr txBox="1"/>
          <p:nvPr/>
        </p:nvSpPr>
        <p:spPr>
          <a:xfrm>
            <a:off x="7422573" y="2032000"/>
            <a:ext cx="3711092" cy="40626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s-ES" sz="2000" dirty="0">
                <a:solidFill>
                  <a:schemeClr val="bg1"/>
                </a:solidFill>
                <a:ea typeface="+mn-lt"/>
                <a:cs typeface="+mn-lt"/>
              </a:rPr>
              <a:t>Actual </a:t>
            </a:r>
            <a:r>
              <a:rPr lang="es-ES" sz="2000" err="1">
                <a:solidFill>
                  <a:schemeClr val="bg1"/>
                </a:solidFill>
                <a:ea typeface="+mn-lt"/>
                <a:cs typeface="+mn-lt"/>
              </a:rPr>
              <a:t>returns</a:t>
            </a:r>
            <a:r>
              <a:rPr lang="es-ES" sz="2000" dirty="0">
                <a:solidFill>
                  <a:schemeClr val="bg1"/>
                </a:solidFill>
                <a:ea typeface="+mn-lt"/>
                <a:cs typeface="+mn-lt"/>
              </a:rPr>
              <a:t> show </a:t>
            </a:r>
            <a:r>
              <a:rPr lang="es-ES" sz="2000" err="1">
                <a:solidFill>
                  <a:schemeClr val="bg1"/>
                </a:solidFill>
                <a:ea typeface="+mn-lt"/>
                <a:cs typeface="+mn-lt"/>
              </a:rPr>
              <a:t>much</a:t>
            </a:r>
            <a:r>
              <a:rPr lang="es-ES" sz="2000" dirty="0">
                <a:solidFill>
                  <a:schemeClr val="bg1"/>
                </a:solidFill>
                <a:ea typeface="+mn-lt"/>
                <a:cs typeface="+mn-lt"/>
              </a:rPr>
              <a:t> more </a:t>
            </a:r>
            <a:r>
              <a:rPr lang="es-ES" sz="2000" err="1">
                <a:solidFill>
                  <a:schemeClr val="bg1"/>
                </a:solidFill>
                <a:ea typeface="+mn-lt"/>
                <a:cs typeface="+mn-lt"/>
              </a:rPr>
              <a:t>volatility</a:t>
            </a:r>
            <a:r>
              <a:rPr lang="es-ES" sz="2000" dirty="0">
                <a:solidFill>
                  <a:schemeClr val="bg1"/>
                </a:solidFill>
                <a:ea typeface="+mn-lt"/>
                <a:cs typeface="+mn-lt"/>
              </a:rPr>
              <a:t> </a:t>
            </a:r>
            <a:r>
              <a:rPr lang="es-ES" sz="2000" err="1">
                <a:solidFill>
                  <a:schemeClr val="bg1"/>
                </a:solidFill>
                <a:ea typeface="+mn-lt"/>
                <a:cs typeface="+mn-lt"/>
              </a:rPr>
              <a:t>than</a:t>
            </a:r>
            <a:r>
              <a:rPr lang="es-ES" sz="2000" dirty="0">
                <a:solidFill>
                  <a:schemeClr val="bg1"/>
                </a:solidFill>
                <a:ea typeface="+mn-lt"/>
                <a:cs typeface="+mn-lt"/>
              </a:rPr>
              <a:t> </a:t>
            </a:r>
            <a:r>
              <a:rPr lang="es-ES" sz="2000" err="1">
                <a:solidFill>
                  <a:schemeClr val="bg1"/>
                </a:solidFill>
                <a:ea typeface="+mn-lt"/>
                <a:cs typeface="+mn-lt"/>
              </a:rPr>
              <a:t>either</a:t>
            </a:r>
            <a:r>
              <a:rPr lang="es-ES" sz="2000" dirty="0">
                <a:solidFill>
                  <a:schemeClr val="bg1"/>
                </a:solidFill>
                <a:ea typeface="+mn-lt"/>
                <a:cs typeface="+mn-lt"/>
              </a:rPr>
              <a:t> </a:t>
            </a:r>
            <a:r>
              <a:rPr lang="es-ES" sz="2000" err="1">
                <a:solidFill>
                  <a:schemeClr val="bg1"/>
                </a:solidFill>
                <a:ea typeface="+mn-lt"/>
                <a:cs typeface="+mn-lt"/>
              </a:rPr>
              <a:t>model</a:t>
            </a:r>
            <a:r>
              <a:rPr lang="es-ES" sz="2000" dirty="0">
                <a:solidFill>
                  <a:schemeClr val="bg1"/>
                </a:solidFill>
                <a:ea typeface="+mn-lt"/>
                <a:cs typeface="+mn-lt"/>
              </a:rPr>
              <a:t> </a:t>
            </a:r>
            <a:r>
              <a:rPr lang="es-ES" sz="2000" err="1">
                <a:solidFill>
                  <a:schemeClr val="bg1"/>
                </a:solidFill>
                <a:ea typeface="+mn-lt"/>
                <a:cs typeface="+mn-lt"/>
              </a:rPr>
              <a:t>predicted</a:t>
            </a:r>
            <a:r>
              <a:rPr lang="es-ES" sz="2000" dirty="0">
                <a:solidFill>
                  <a:schemeClr val="bg1"/>
                </a:solidFill>
                <a:ea typeface="+mn-lt"/>
                <a:cs typeface="+mn-lt"/>
              </a:rPr>
              <a:t>, </a:t>
            </a:r>
            <a:r>
              <a:rPr lang="es-ES" sz="2000" err="1">
                <a:solidFill>
                  <a:schemeClr val="bg1"/>
                </a:solidFill>
                <a:ea typeface="+mn-lt"/>
                <a:cs typeface="+mn-lt"/>
              </a:rPr>
              <a:t>especially</a:t>
            </a:r>
            <a:r>
              <a:rPr lang="es-ES" sz="2000" dirty="0">
                <a:solidFill>
                  <a:schemeClr val="bg1"/>
                </a:solidFill>
                <a:ea typeface="+mn-lt"/>
                <a:cs typeface="+mn-lt"/>
              </a:rPr>
              <a:t> </a:t>
            </a:r>
            <a:r>
              <a:rPr lang="es-ES" sz="2000" err="1">
                <a:solidFill>
                  <a:schemeClr val="bg1"/>
                </a:solidFill>
                <a:ea typeface="+mn-lt"/>
                <a:cs typeface="+mn-lt"/>
              </a:rPr>
              <a:t>early</a:t>
            </a:r>
            <a:r>
              <a:rPr lang="es-ES" sz="2000" dirty="0">
                <a:solidFill>
                  <a:schemeClr val="bg1"/>
                </a:solidFill>
                <a:ea typeface="+mn-lt"/>
                <a:cs typeface="+mn-lt"/>
              </a:rPr>
              <a:t> in </a:t>
            </a:r>
            <a:r>
              <a:rPr lang="es-ES" sz="2000" err="1">
                <a:solidFill>
                  <a:schemeClr val="bg1"/>
                </a:solidFill>
                <a:ea typeface="+mn-lt"/>
                <a:cs typeface="+mn-lt"/>
              </a:rPr>
              <a:t>the</a:t>
            </a:r>
            <a:r>
              <a:rPr lang="es-ES" sz="2000" dirty="0">
                <a:solidFill>
                  <a:schemeClr val="bg1"/>
                </a:solidFill>
                <a:ea typeface="+mn-lt"/>
                <a:cs typeface="+mn-lt"/>
              </a:rPr>
              <a:t> </a:t>
            </a:r>
            <a:r>
              <a:rPr lang="es-ES" sz="2000" err="1">
                <a:solidFill>
                  <a:schemeClr val="bg1"/>
                </a:solidFill>
                <a:ea typeface="+mn-lt"/>
                <a:cs typeface="+mn-lt"/>
              </a:rPr>
              <a:t>year</a:t>
            </a:r>
            <a:r>
              <a:rPr lang="es-ES" sz="2000" dirty="0">
                <a:solidFill>
                  <a:schemeClr val="bg1"/>
                </a:solidFill>
                <a:ea typeface="+mn-lt"/>
                <a:cs typeface="+mn-lt"/>
              </a:rPr>
              <a:t> (</a:t>
            </a:r>
            <a:r>
              <a:rPr lang="es-ES" sz="2000" err="1">
                <a:solidFill>
                  <a:schemeClr val="bg1"/>
                </a:solidFill>
                <a:ea typeface="+mn-lt"/>
                <a:cs typeface="+mn-lt"/>
              </a:rPr>
              <a:t>large</a:t>
            </a:r>
            <a:r>
              <a:rPr lang="es-ES" sz="2000" dirty="0">
                <a:solidFill>
                  <a:schemeClr val="bg1"/>
                </a:solidFill>
                <a:ea typeface="+mn-lt"/>
                <a:cs typeface="+mn-lt"/>
              </a:rPr>
              <a:t> negative swings in </a:t>
            </a:r>
            <a:r>
              <a:rPr lang="es-ES" sz="2000" err="1">
                <a:solidFill>
                  <a:schemeClr val="bg1"/>
                </a:solidFill>
                <a:ea typeface="+mn-lt"/>
                <a:cs typeface="+mn-lt"/>
              </a:rPr>
              <a:t>January</a:t>
            </a:r>
            <a:r>
              <a:rPr lang="es-ES" sz="2000" dirty="0">
                <a:solidFill>
                  <a:schemeClr val="bg1"/>
                </a:solidFill>
                <a:ea typeface="+mn-lt"/>
                <a:cs typeface="+mn-lt"/>
              </a:rPr>
              <a:t> and </a:t>
            </a:r>
            <a:r>
              <a:rPr lang="es-ES" sz="2000" err="1">
                <a:solidFill>
                  <a:schemeClr val="bg1"/>
                </a:solidFill>
                <a:ea typeface="+mn-lt"/>
                <a:cs typeface="+mn-lt"/>
              </a:rPr>
              <a:t>February</a:t>
            </a:r>
            <a:r>
              <a:rPr lang="es-ES" sz="2000" dirty="0">
                <a:solidFill>
                  <a:schemeClr val="bg1"/>
                </a:solidFill>
                <a:ea typeface="+mn-lt"/>
                <a:cs typeface="+mn-lt"/>
              </a:rPr>
              <a:t>, </a:t>
            </a:r>
            <a:r>
              <a:rPr lang="es-ES" sz="2000" err="1">
                <a:solidFill>
                  <a:schemeClr val="bg1"/>
                </a:solidFill>
                <a:ea typeface="+mn-lt"/>
                <a:cs typeface="+mn-lt"/>
              </a:rPr>
              <a:t>sharp</a:t>
            </a:r>
            <a:r>
              <a:rPr lang="es-ES" sz="2000" dirty="0">
                <a:solidFill>
                  <a:schemeClr val="bg1"/>
                </a:solidFill>
                <a:ea typeface="+mn-lt"/>
                <a:cs typeface="+mn-lt"/>
              </a:rPr>
              <a:t> </a:t>
            </a:r>
            <a:r>
              <a:rPr lang="es-ES" sz="2000" err="1">
                <a:solidFill>
                  <a:schemeClr val="bg1"/>
                </a:solidFill>
                <a:ea typeface="+mn-lt"/>
                <a:cs typeface="+mn-lt"/>
              </a:rPr>
              <a:t>recovery</a:t>
            </a:r>
            <a:r>
              <a:rPr lang="es-ES" sz="2000" dirty="0">
                <a:solidFill>
                  <a:schemeClr val="bg1"/>
                </a:solidFill>
                <a:ea typeface="+mn-lt"/>
                <a:cs typeface="+mn-lt"/>
              </a:rPr>
              <a:t> in March and April).</a:t>
            </a:r>
            <a:endParaRPr lang="es-ES" sz="2000">
              <a:solidFill>
                <a:schemeClr val="bg1"/>
              </a:solidFill>
            </a:endParaRPr>
          </a:p>
          <a:p>
            <a:pPr marL="285750" indent="-285750">
              <a:buFont typeface="Arial"/>
              <a:buChar char="•"/>
            </a:pPr>
            <a:r>
              <a:rPr lang="es-ES" sz="2000" err="1">
                <a:solidFill>
                  <a:schemeClr val="bg1"/>
                </a:solidFill>
                <a:ea typeface="+mn-lt"/>
                <a:cs typeface="+mn-lt"/>
              </a:rPr>
              <a:t>Both</a:t>
            </a:r>
            <a:r>
              <a:rPr lang="es-ES" sz="2000" dirty="0">
                <a:solidFill>
                  <a:schemeClr val="bg1"/>
                </a:solidFill>
                <a:ea typeface="+mn-lt"/>
                <a:cs typeface="+mn-lt"/>
              </a:rPr>
              <a:t> </a:t>
            </a:r>
            <a:r>
              <a:rPr lang="es-ES" sz="2000" err="1">
                <a:solidFill>
                  <a:schemeClr val="bg1"/>
                </a:solidFill>
                <a:ea typeface="+mn-lt"/>
                <a:cs typeface="+mn-lt"/>
              </a:rPr>
              <a:t>models</a:t>
            </a:r>
            <a:r>
              <a:rPr lang="es-ES" sz="2000" dirty="0">
                <a:solidFill>
                  <a:schemeClr val="bg1"/>
                </a:solidFill>
                <a:ea typeface="+mn-lt"/>
                <a:cs typeface="+mn-lt"/>
              </a:rPr>
              <a:t> </a:t>
            </a:r>
            <a:r>
              <a:rPr lang="es-ES" sz="2000" err="1">
                <a:solidFill>
                  <a:schemeClr val="bg1"/>
                </a:solidFill>
                <a:ea typeface="+mn-lt"/>
                <a:cs typeface="+mn-lt"/>
              </a:rPr>
              <a:t>underpredict</a:t>
            </a:r>
            <a:r>
              <a:rPr lang="es-ES" sz="2000" dirty="0">
                <a:solidFill>
                  <a:schemeClr val="bg1"/>
                </a:solidFill>
                <a:ea typeface="+mn-lt"/>
                <a:cs typeface="+mn-lt"/>
              </a:rPr>
              <a:t> </a:t>
            </a:r>
            <a:r>
              <a:rPr lang="es-ES" sz="2000" err="1">
                <a:solidFill>
                  <a:schemeClr val="bg1"/>
                </a:solidFill>
                <a:ea typeface="+mn-lt"/>
                <a:cs typeface="+mn-lt"/>
              </a:rPr>
              <a:t>the</a:t>
            </a:r>
            <a:r>
              <a:rPr lang="es-ES" sz="2000" dirty="0">
                <a:solidFill>
                  <a:schemeClr val="bg1"/>
                </a:solidFill>
                <a:ea typeface="+mn-lt"/>
                <a:cs typeface="+mn-lt"/>
              </a:rPr>
              <a:t> </a:t>
            </a:r>
            <a:r>
              <a:rPr lang="es-ES" sz="2000" err="1">
                <a:solidFill>
                  <a:schemeClr val="bg1"/>
                </a:solidFill>
                <a:ea typeface="+mn-lt"/>
                <a:cs typeface="+mn-lt"/>
              </a:rPr>
              <a:t>magnitude</a:t>
            </a:r>
            <a:r>
              <a:rPr lang="es-ES" sz="2000" dirty="0">
                <a:solidFill>
                  <a:schemeClr val="bg1"/>
                </a:solidFill>
                <a:ea typeface="+mn-lt"/>
                <a:cs typeface="+mn-lt"/>
              </a:rPr>
              <a:t> </a:t>
            </a:r>
            <a:r>
              <a:rPr lang="es-ES" sz="2000" err="1">
                <a:solidFill>
                  <a:schemeClr val="bg1"/>
                </a:solidFill>
                <a:ea typeface="+mn-lt"/>
                <a:cs typeface="+mn-lt"/>
              </a:rPr>
              <a:t>of</a:t>
            </a:r>
            <a:r>
              <a:rPr lang="es-ES" sz="2000" dirty="0">
                <a:solidFill>
                  <a:schemeClr val="bg1"/>
                </a:solidFill>
                <a:ea typeface="+mn-lt"/>
                <a:cs typeface="+mn-lt"/>
              </a:rPr>
              <a:t> </a:t>
            </a:r>
            <a:r>
              <a:rPr lang="es-ES" sz="2000" err="1">
                <a:solidFill>
                  <a:schemeClr val="bg1"/>
                </a:solidFill>
                <a:ea typeface="+mn-lt"/>
                <a:cs typeface="+mn-lt"/>
              </a:rPr>
              <a:t>market</a:t>
            </a:r>
            <a:r>
              <a:rPr lang="es-ES" sz="2000" dirty="0">
                <a:solidFill>
                  <a:schemeClr val="bg1"/>
                </a:solidFill>
                <a:ea typeface="+mn-lt"/>
                <a:cs typeface="+mn-lt"/>
              </a:rPr>
              <a:t> </a:t>
            </a:r>
            <a:r>
              <a:rPr lang="es-ES" sz="2000" err="1">
                <a:solidFill>
                  <a:schemeClr val="bg1"/>
                </a:solidFill>
                <a:ea typeface="+mn-lt"/>
                <a:cs typeface="+mn-lt"/>
              </a:rPr>
              <a:t>movements</a:t>
            </a:r>
            <a:r>
              <a:rPr lang="es-ES" sz="2000" dirty="0">
                <a:solidFill>
                  <a:schemeClr val="bg1"/>
                </a:solidFill>
                <a:ea typeface="+mn-lt"/>
                <a:cs typeface="+mn-lt"/>
              </a:rPr>
              <a:t>, </a:t>
            </a:r>
            <a:r>
              <a:rPr lang="es-ES" sz="2000" err="1">
                <a:solidFill>
                  <a:schemeClr val="bg1"/>
                </a:solidFill>
                <a:ea typeface="+mn-lt"/>
                <a:cs typeface="+mn-lt"/>
              </a:rPr>
              <a:t>especially</a:t>
            </a:r>
            <a:r>
              <a:rPr lang="es-ES" sz="2000" dirty="0">
                <a:solidFill>
                  <a:schemeClr val="bg1"/>
                </a:solidFill>
                <a:ea typeface="+mn-lt"/>
                <a:cs typeface="+mn-lt"/>
              </a:rPr>
              <a:t> </a:t>
            </a:r>
            <a:r>
              <a:rPr lang="es-ES" sz="2000" err="1">
                <a:solidFill>
                  <a:schemeClr val="bg1"/>
                </a:solidFill>
                <a:ea typeface="+mn-lt"/>
                <a:cs typeface="+mn-lt"/>
              </a:rPr>
              <a:t>during</a:t>
            </a:r>
            <a:r>
              <a:rPr lang="es-ES" sz="2000" dirty="0">
                <a:solidFill>
                  <a:schemeClr val="bg1"/>
                </a:solidFill>
                <a:ea typeface="+mn-lt"/>
                <a:cs typeface="+mn-lt"/>
              </a:rPr>
              <a:t> </a:t>
            </a:r>
            <a:r>
              <a:rPr lang="es-ES" sz="2000" err="1">
                <a:solidFill>
                  <a:schemeClr val="bg1"/>
                </a:solidFill>
                <a:ea typeface="+mn-lt"/>
                <a:cs typeface="+mn-lt"/>
              </a:rPr>
              <a:t>the</a:t>
            </a:r>
            <a:r>
              <a:rPr lang="es-ES" sz="2000" dirty="0">
                <a:solidFill>
                  <a:schemeClr val="bg1"/>
                </a:solidFill>
                <a:ea typeface="+mn-lt"/>
                <a:cs typeface="+mn-lt"/>
              </a:rPr>
              <a:t> 2009 </a:t>
            </a:r>
            <a:r>
              <a:rPr lang="es-ES" sz="2000" err="1">
                <a:solidFill>
                  <a:schemeClr val="bg1"/>
                </a:solidFill>
                <a:ea typeface="+mn-lt"/>
                <a:cs typeface="+mn-lt"/>
              </a:rPr>
              <a:t>financial</a:t>
            </a:r>
            <a:r>
              <a:rPr lang="es-ES" sz="2000" dirty="0">
                <a:solidFill>
                  <a:schemeClr val="bg1"/>
                </a:solidFill>
                <a:ea typeface="+mn-lt"/>
                <a:cs typeface="+mn-lt"/>
              </a:rPr>
              <a:t> crisis </a:t>
            </a:r>
            <a:r>
              <a:rPr lang="es-ES" sz="2000" err="1">
                <a:solidFill>
                  <a:schemeClr val="bg1"/>
                </a:solidFill>
                <a:ea typeface="+mn-lt"/>
                <a:cs typeface="+mn-lt"/>
              </a:rPr>
              <a:t>recovery</a:t>
            </a:r>
            <a:r>
              <a:rPr lang="es-ES" sz="2000" dirty="0">
                <a:solidFill>
                  <a:schemeClr val="bg1"/>
                </a:solidFill>
                <a:ea typeface="+mn-lt"/>
                <a:cs typeface="+mn-lt"/>
              </a:rPr>
              <a:t> </a:t>
            </a:r>
            <a:r>
              <a:rPr lang="es-ES" sz="2000" err="1">
                <a:solidFill>
                  <a:schemeClr val="bg1"/>
                </a:solidFill>
                <a:ea typeface="+mn-lt"/>
                <a:cs typeface="+mn-lt"/>
              </a:rPr>
              <a:t>period</a:t>
            </a:r>
            <a:r>
              <a:rPr lang="es-ES" sz="2000" dirty="0">
                <a:solidFill>
                  <a:schemeClr val="bg1"/>
                </a:solidFill>
                <a:ea typeface="+mn-lt"/>
                <a:cs typeface="+mn-lt"/>
              </a:rPr>
              <a:t>.</a:t>
            </a:r>
            <a:endParaRPr lang="es-ES" sz="2000">
              <a:solidFill>
                <a:schemeClr val="bg1"/>
              </a:solidFill>
            </a:endParaRPr>
          </a:p>
          <a:p>
            <a:endParaRPr lang="es-ES" dirty="0"/>
          </a:p>
        </p:txBody>
      </p:sp>
    </p:spTree>
    <p:extLst>
      <p:ext uri="{BB962C8B-B14F-4D97-AF65-F5344CB8AC3E}">
        <p14:creationId xmlns:p14="http://schemas.microsoft.com/office/powerpoint/2010/main" val="212525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7E44769-0CA5-1091-4409-15831FEE3042}"/>
            </a:ext>
          </a:extLst>
        </p:cNvPr>
        <p:cNvGrpSpPr/>
        <p:nvPr/>
      </p:nvGrpSpPr>
      <p:grpSpPr>
        <a:xfrm>
          <a:off x="0" y="0"/>
          <a:ext cx="0" cy="0"/>
          <a:chOff x="0" y="0"/>
          <a:chExt cx="0" cy="0"/>
        </a:xfrm>
      </p:grpSpPr>
      <p:sp useBgFill="1">
        <p:nvSpPr>
          <p:cNvPr id="30" name="Color Cover">
            <a:extLst>
              <a:ext uri="{FF2B5EF4-FFF2-40B4-BE49-F238E27FC236}">
                <a16:creationId xmlns:a16="http://schemas.microsoft.com/office/drawing/2014/main" id="{A8F8F0D0-6C36-7777-04AF-C4FA102E91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lor Cover">
            <a:extLst>
              <a:ext uri="{FF2B5EF4-FFF2-40B4-BE49-F238E27FC236}">
                <a16:creationId xmlns:a16="http://schemas.microsoft.com/office/drawing/2014/main" id="{E941F01C-ABB1-120A-DD45-84D3F4AC80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243F65CB-52DF-3D7E-7B85-4708EFF14B4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35" name="Color">
              <a:extLst>
                <a:ext uri="{FF2B5EF4-FFF2-40B4-BE49-F238E27FC236}">
                  <a16:creationId xmlns:a16="http://schemas.microsoft.com/office/drawing/2014/main" id="{2489303B-AC3C-57C6-9762-29C6237BC4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lor">
              <a:extLst>
                <a:ext uri="{FF2B5EF4-FFF2-40B4-BE49-F238E27FC236}">
                  <a16:creationId xmlns:a16="http://schemas.microsoft.com/office/drawing/2014/main" id="{91DCD58B-383D-790B-7922-251A47459D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79CE1FCB-55AB-17A7-E6E7-BEA31FE7DA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9" name="Freeform: Shape 38">
              <a:extLst>
                <a:ext uri="{FF2B5EF4-FFF2-40B4-BE49-F238E27FC236}">
                  <a16:creationId xmlns:a16="http://schemas.microsoft.com/office/drawing/2014/main" id="{73F3B72E-C8AA-FE2B-8C5D-263F4843C8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39">
              <a:extLst>
                <a:ext uri="{FF2B5EF4-FFF2-40B4-BE49-F238E27FC236}">
                  <a16:creationId xmlns:a16="http://schemas.microsoft.com/office/drawing/2014/main" id="{EA178D87-30B8-AA49-EE05-D9C6B0BFDC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40">
              <a:extLst>
                <a:ext uri="{FF2B5EF4-FFF2-40B4-BE49-F238E27FC236}">
                  <a16:creationId xmlns:a16="http://schemas.microsoft.com/office/drawing/2014/main" id="{426B5914-605E-C697-5F66-62A16F941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2" name="Freeform: Shape 41">
              <a:extLst>
                <a:ext uri="{FF2B5EF4-FFF2-40B4-BE49-F238E27FC236}">
                  <a16:creationId xmlns:a16="http://schemas.microsoft.com/office/drawing/2014/main" id="{C5A2CBD6-3CC7-0705-206F-7799108DB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8192CD29-342D-149C-2A4D-D2E3A1DACF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Freeform: Shape 43">
              <a:extLst>
                <a:ext uri="{FF2B5EF4-FFF2-40B4-BE49-F238E27FC236}">
                  <a16:creationId xmlns:a16="http://schemas.microsoft.com/office/drawing/2014/main" id="{CD212B63-51C7-8AEC-CDD0-33C20660DD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5" name="Freeform: Shape 44">
              <a:extLst>
                <a:ext uri="{FF2B5EF4-FFF2-40B4-BE49-F238E27FC236}">
                  <a16:creationId xmlns:a16="http://schemas.microsoft.com/office/drawing/2014/main" id="{01EF9988-794B-FB0E-7F65-CBFFBB632C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2E96A555-6BB6-DC9F-2987-E59B0BD9F2EF}"/>
              </a:ext>
            </a:extLst>
          </p:cNvPr>
          <p:cNvSpPr>
            <a:spLocks noGrp="1"/>
          </p:cNvSpPr>
          <p:nvPr>
            <p:ph type="title"/>
          </p:nvPr>
        </p:nvSpPr>
        <p:spPr>
          <a:xfrm>
            <a:off x="786385" y="841248"/>
            <a:ext cx="5129600" cy="5340097"/>
          </a:xfrm>
        </p:spPr>
        <p:txBody>
          <a:bodyPr anchor="ctr">
            <a:normAutofit/>
          </a:bodyPr>
          <a:lstStyle/>
          <a:p>
            <a:r>
              <a:rPr lang="en-US" sz="4800" dirty="0">
                <a:solidFill>
                  <a:schemeClr val="bg1"/>
                </a:solidFill>
              </a:rPr>
              <a:t>January Effect Analysis (2010-2019)</a:t>
            </a:r>
          </a:p>
        </p:txBody>
      </p:sp>
      <p:sp>
        <p:nvSpPr>
          <p:cNvPr id="3" name="Content Placeholder 2">
            <a:extLst>
              <a:ext uri="{FF2B5EF4-FFF2-40B4-BE49-F238E27FC236}">
                <a16:creationId xmlns:a16="http://schemas.microsoft.com/office/drawing/2014/main" id="{6C7BBC18-9991-BB28-F4D5-E80405832E3D}"/>
              </a:ext>
            </a:extLst>
          </p:cNvPr>
          <p:cNvSpPr>
            <a:spLocks noGrp="1"/>
          </p:cNvSpPr>
          <p:nvPr>
            <p:ph idx="1"/>
          </p:nvPr>
        </p:nvSpPr>
        <p:spPr>
          <a:xfrm>
            <a:off x="6464410" y="841247"/>
            <a:ext cx="4484536" cy="5340097"/>
          </a:xfrm>
        </p:spPr>
        <p:txBody>
          <a:bodyPr anchor="ctr">
            <a:normAutofit fontScale="92500"/>
          </a:bodyPr>
          <a:lstStyle/>
          <a:p>
            <a:pPr>
              <a:buFont typeface="Arial" panose="020B0604020202020204" pitchFamily="34" charset="0"/>
              <a:buChar char="•"/>
            </a:pPr>
            <a:r>
              <a:rPr lang="en-US" sz="1300" b="1" dirty="0">
                <a:solidFill>
                  <a:schemeClr val="tx2"/>
                </a:solidFill>
              </a:rPr>
              <a:t>Stationarity</a:t>
            </a:r>
            <a:r>
              <a:rPr lang="en-US" sz="1300" dirty="0">
                <a:solidFill>
                  <a:schemeClr val="tx2"/>
                </a:solidFill>
              </a:rPr>
              <a:t>:</a:t>
            </a:r>
          </a:p>
          <a:p>
            <a:pPr marL="685800"/>
            <a:r>
              <a:rPr lang="en-US" sz="1300" dirty="0">
                <a:solidFill>
                  <a:schemeClr val="tx2"/>
                </a:solidFill>
                <a:ea typeface="+mn-lt"/>
                <a:cs typeface="+mn-lt"/>
              </a:rPr>
              <a:t>ADF test: Statistic = -5.782, p-value = 0.000001 → Series is stationary.</a:t>
            </a:r>
          </a:p>
          <a:p>
            <a:r>
              <a:rPr lang="en-US" sz="1300" b="1" dirty="0">
                <a:solidFill>
                  <a:schemeClr val="tx2"/>
                </a:solidFill>
              </a:rPr>
              <a:t>ARIMA(1,0,1) Model</a:t>
            </a:r>
            <a:r>
              <a:rPr lang="en-US" sz="1300" dirty="0">
                <a:solidFill>
                  <a:schemeClr val="tx2"/>
                </a:solidFill>
              </a:rPr>
              <a:t>:</a:t>
            </a:r>
            <a:endParaRPr lang="en-US" sz="1300" dirty="0">
              <a:solidFill>
                <a:schemeClr val="tx2"/>
              </a:solidFill>
              <a:ea typeface="+mn-lt"/>
              <a:cs typeface="+mn-lt"/>
            </a:endParaRPr>
          </a:p>
          <a:p>
            <a:pPr lvl="1"/>
            <a:r>
              <a:rPr lang="en-US" sz="1300" dirty="0">
                <a:solidFill>
                  <a:schemeClr val="tx2"/>
                </a:solidFill>
                <a:ea typeface="+mn-lt"/>
                <a:cs typeface="+mn-lt"/>
              </a:rPr>
              <a:t>Significant short-term dynamics: MA(1) = 0.5120, p-value = 0.007 → Past errors significantly influence current returns.</a:t>
            </a:r>
            <a:endParaRPr lang="en-US" dirty="0">
              <a:solidFill>
                <a:schemeClr val="tx2"/>
              </a:solidFill>
              <a:ea typeface="+mn-lt"/>
              <a:cs typeface="+mn-lt"/>
            </a:endParaRPr>
          </a:p>
          <a:p>
            <a:pPr lvl="1"/>
            <a:r>
              <a:rPr lang="en-US" sz="1300" dirty="0">
                <a:solidFill>
                  <a:schemeClr val="tx2"/>
                </a:solidFill>
                <a:ea typeface="+mn-lt"/>
                <a:cs typeface="+mn-lt"/>
              </a:rPr>
              <a:t>Low error variance: Sigma² = 0.0018, p-value = 0.000 → Model explains significant variation in returns.</a:t>
            </a:r>
            <a:endParaRPr lang="en-US">
              <a:solidFill>
                <a:schemeClr val="tx2"/>
              </a:solidFill>
              <a:ea typeface="+mn-lt"/>
              <a:cs typeface="+mn-lt"/>
            </a:endParaRPr>
          </a:p>
          <a:p>
            <a:r>
              <a:rPr lang="en-US" sz="1300" b="1" dirty="0">
                <a:solidFill>
                  <a:schemeClr val="tx2"/>
                </a:solidFill>
              </a:rPr>
              <a:t>SARIMA(1,0,1)(1,0,1)[12] Model</a:t>
            </a:r>
            <a:r>
              <a:rPr lang="en-US" sz="1300" dirty="0">
                <a:solidFill>
                  <a:schemeClr val="tx2"/>
                </a:solidFill>
              </a:rPr>
              <a:t>:</a:t>
            </a:r>
          </a:p>
          <a:p>
            <a:pPr marL="685800"/>
            <a:r>
              <a:rPr lang="en-US" sz="1300" dirty="0">
                <a:solidFill>
                  <a:schemeClr val="tx2"/>
                </a:solidFill>
                <a:ea typeface="+mn-lt"/>
                <a:cs typeface="+mn-lt"/>
              </a:rPr>
              <a:t>No significant seasonal AR(12): </a:t>
            </a:r>
            <a:r>
              <a:rPr lang="en-US" sz="1300" dirty="0" err="1">
                <a:solidFill>
                  <a:schemeClr val="tx2"/>
                </a:solidFill>
                <a:ea typeface="+mn-lt"/>
                <a:cs typeface="+mn-lt"/>
              </a:rPr>
              <a:t>Coef</a:t>
            </a:r>
            <a:r>
              <a:rPr lang="en-US" sz="1300" dirty="0">
                <a:solidFill>
                  <a:schemeClr val="tx2"/>
                </a:solidFill>
                <a:ea typeface="+mn-lt"/>
                <a:cs typeface="+mn-lt"/>
              </a:rPr>
              <a:t> = 0.1502, p-value = 0.674 → No strong seasonal correlation at lag 12.</a:t>
            </a:r>
            <a:endParaRPr lang="en-US" dirty="0">
              <a:solidFill>
                <a:schemeClr val="tx2"/>
              </a:solidFill>
              <a:ea typeface="+mn-lt"/>
              <a:cs typeface="+mn-lt"/>
            </a:endParaRPr>
          </a:p>
          <a:p>
            <a:pPr marL="685800"/>
            <a:r>
              <a:rPr lang="en-US" sz="1300" dirty="0">
                <a:solidFill>
                  <a:schemeClr val="tx2"/>
                </a:solidFill>
                <a:ea typeface="+mn-lt"/>
                <a:cs typeface="+mn-lt"/>
              </a:rPr>
              <a:t> Significant short-term dynamics: MA(1) = 0.5218, p-value = 0.005 → Short-term movements still influenced by past errors.</a:t>
            </a:r>
          </a:p>
          <a:p>
            <a:pPr marL="685800"/>
            <a:r>
              <a:rPr lang="en-US" sz="1300" dirty="0">
                <a:solidFill>
                  <a:schemeClr val="tx2"/>
                </a:solidFill>
                <a:ea typeface="+mn-lt"/>
                <a:cs typeface="+mn-lt"/>
              </a:rPr>
              <a:t>Significant error variance: Sigma² = 0.0018, p-value = 0.000 → Low, consistent volatility in residuals.</a:t>
            </a:r>
            <a:endParaRPr lang="en-US" sz="1300" dirty="0">
              <a:solidFill>
                <a:schemeClr val="tx2"/>
              </a:solidFill>
            </a:endParaRPr>
          </a:p>
          <a:p>
            <a:pPr marL="0" indent="0">
              <a:buNone/>
            </a:pPr>
            <a:r>
              <a:rPr lang="en-US" sz="1300" b="1" dirty="0">
                <a:solidFill>
                  <a:schemeClr val="tx2"/>
                </a:solidFill>
              </a:rPr>
              <a:t>Seasonality Regression (OLS with Monthly Dummies)</a:t>
            </a:r>
            <a:r>
              <a:rPr lang="en-US" sz="1300" dirty="0">
                <a:solidFill>
                  <a:schemeClr val="tx2"/>
                </a:solidFill>
              </a:rPr>
              <a:t>:</a:t>
            </a:r>
            <a:endParaRPr lang="en-US" sz="1300" dirty="0">
              <a:solidFill>
                <a:schemeClr val="tx2"/>
              </a:solidFill>
              <a:ea typeface="+mn-lt"/>
              <a:cs typeface="+mn-lt"/>
            </a:endParaRPr>
          </a:p>
          <a:p>
            <a:pPr marL="685800"/>
            <a:r>
              <a:rPr lang="en-US" sz="1300" dirty="0">
                <a:solidFill>
                  <a:schemeClr val="tx2"/>
                </a:solidFill>
                <a:ea typeface="+mn-lt"/>
                <a:cs typeface="+mn-lt"/>
              </a:rPr>
              <a:t>Intercept (January): Constant = 0.0185, p-value = 0.061 → Positive log return in January, but only marginally significant.</a:t>
            </a:r>
            <a:endParaRPr lang="en-US" sz="1300" dirty="0">
              <a:solidFill>
                <a:schemeClr val="tx2"/>
              </a:solidFill>
            </a:endParaRPr>
          </a:p>
          <a:p>
            <a:pPr marL="685800"/>
            <a:r>
              <a:rPr lang="en-US" sz="1300" dirty="0">
                <a:solidFill>
                  <a:schemeClr val="tx2"/>
                </a:solidFill>
                <a:ea typeface="+mn-lt"/>
                <a:cs typeface="+mn-lt"/>
              </a:rPr>
              <a:t>November: </a:t>
            </a:r>
            <a:r>
              <a:rPr lang="en-US" sz="1300" dirty="0" err="1">
                <a:solidFill>
                  <a:schemeClr val="tx2"/>
                </a:solidFill>
                <a:ea typeface="+mn-lt"/>
                <a:cs typeface="+mn-lt"/>
              </a:rPr>
              <a:t>Coef</a:t>
            </a:r>
            <a:r>
              <a:rPr lang="en-US" sz="1300" dirty="0">
                <a:solidFill>
                  <a:schemeClr val="tx2"/>
                </a:solidFill>
                <a:ea typeface="+mn-lt"/>
                <a:cs typeface="+mn-lt"/>
              </a:rPr>
              <a:t> = 0.0350, p-value = 0.010 → Significant positive log return compared to January, indicating stronger performance in November.</a:t>
            </a:r>
            <a:endParaRPr lang="en-US" dirty="0">
              <a:solidFill>
                <a:schemeClr val="tx2"/>
              </a:solidFill>
            </a:endParaRPr>
          </a:p>
        </p:txBody>
      </p:sp>
    </p:spTree>
    <p:extLst>
      <p:ext uri="{BB962C8B-B14F-4D97-AF65-F5344CB8AC3E}">
        <p14:creationId xmlns:p14="http://schemas.microsoft.com/office/powerpoint/2010/main" val="7287690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5A178D4-A419-C13C-9B3C-BB8D5E296FC6}"/>
            </a:ext>
          </a:extLst>
        </p:cNvPr>
        <p:cNvGrpSpPr/>
        <p:nvPr/>
      </p:nvGrpSpPr>
      <p:grpSpPr>
        <a:xfrm>
          <a:off x="0" y="0"/>
          <a:ext cx="0" cy="0"/>
          <a:chOff x="0" y="0"/>
          <a:chExt cx="0" cy="0"/>
        </a:xfrm>
      </p:grpSpPr>
      <p:sp useBgFill="1">
        <p:nvSpPr>
          <p:cNvPr id="15" name="Slide Background Fill">
            <a:extLst>
              <a:ext uri="{FF2B5EF4-FFF2-40B4-BE49-F238E27FC236}">
                <a16:creationId xmlns:a16="http://schemas.microsoft.com/office/drawing/2014/main" id="{CD6A0275-774F-8FF4-7839-FAE070B9D2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F22F4EC6-26CB-4770-4105-9A9DD8CFF6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8" name="Color Cover">
              <a:extLst>
                <a:ext uri="{FF2B5EF4-FFF2-40B4-BE49-F238E27FC236}">
                  <a16:creationId xmlns:a16="http://schemas.microsoft.com/office/drawing/2014/main" id="{D2B0A05A-9ADF-63C6-E515-DF335879AB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lor Cover">
              <a:extLst>
                <a:ext uri="{FF2B5EF4-FFF2-40B4-BE49-F238E27FC236}">
                  <a16:creationId xmlns:a16="http://schemas.microsoft.com/office/drawing/2014/main" id="{2807D959-E047-3C27-CF5D-D2CB5A331C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1C331FC0-37D1-0A16-D2E0-727F4E4DFD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2" name="Color">
              <a:extLst>
                <a:ext uri="{FF2B5EF4-FFF2-40B4-BE49-F238E27FC236}">
                  <a16:creationId xmlns:a16="http://schemas.microsoft.com/office/drawing/2014/main" id="{0B42A928-1A59-E3D7-BF07-627BBDE361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lor">
              <a:extLst>
                <a:ext uri="{FF2B5EF4-FFF2-40B4-BE49-F238E27FC236}">
                  <a16:creationId xmlns:a16="http://schemas.microsoft.com/office/drawing/2014/main" id="{4C8C96E9-B044-8C68-AF01-5A24D5750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10F0B8AC-475C-EA18-ACCF-72F76841D0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6" name="Freeform: Shape 25">
              <a:extLst>
                <a:ext uri="{FF2B5EF4-FFF2-40B4-BE49-F238E27FC236}">
                  <a16:creationId xmlns:a16="http://schemas.microsoft.com/office/drawing/2014/main" id="{7B2F82FF-2F99-B62B-5626-BA1240F801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A806C168-29AF-CB48-D488-3648008122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9C41AFAB-2E56-4282-7F65-FE9834B68C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15D751B1-F482-1FB7-3B0C-C700863A94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61486F70-1568-A8E0-8B74-0690A241CB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55D78DF1-8087-B598-F24D-EEADF4BC15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819F54B4-3739-2A6D-878E-BCE95B374E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939BB600-34B2-83BF-01AD-60337CCD7AD3}"/>
              </a:ext>
            </a:extLst>
          </p:cNvPr>
          <p:cNvSpPr>
            <a:spLocks noGrp="1"/>
          </p:cNvSpPr>
          <p:nvPr>
            <p:ph type="title"/>
          </p:nvPr>
        </p:nvSpPr>
        <p:spPr>
          <a:xfrm>
            <a:off x="1012644" y="1057922"/>
            <a:ext cx="8636510" cy="720828"/>
          </a:xfrm>
        </p:spPr>
        <p:txBody>
          <a:bodyPr vert="horz" lIns="91440" tIns="45720" rIns="91440" bIns="45720" rtlCol="0" anchor="b">
            <a:normAutofit fontScale="90000"/>
          </a:bodyPr>
          <a:lstStyle/>
          <a:p>
            <a:r>
              <a:rPr lang="en-US" sz="4800" dirty="0">
                <a:solidFill>
                  <a:schemeClr val="bg1"/>
                </a:solidFill>
              </a:rPr>
              <a:t>January Effect Analysis (2010-2019)</a:t>
            </a:r>
          </a:p>
        </p:txBody>
      </p:sp>
      <p:pic>
        <p:nvPicPr>
          <p:cNvPr id="3" name="Imagen 2" descr="Gráfico&#10;&#10;El contenido generado por IA puede ser incorrecto.">
            <a:extLst>
              <a:ext uri="{FF2B5EF4-FFF2-40B4-BE49-F238E27FC236}">
                <a16:creationId xmlns:a16="http://schemas.microsoft.com/office/drawing/2014/main" id="{D251BFCE-7A9B-AADB-C301-2BC1FEEBE7EE}"/>
              </a:ext>
            </a:extLst>
          </p:cNvPr>
          <p:cNvPicPr>
            <a:picLocks noChangeAspect="1"/>
          </p:cNvPicPr>
          <p:nvPr/>
        </p:nvPicPr>
        <p:blipFill>
          <a:blip r:embed="rId2"/>
          <a:stretch>
            <a:fillRect/>
          </a:stretch>
        </p:blipFill>
        <p:spPr>
          <a:xfrm>
            <a:off x="797358" y="2309283"/>
            <a:ext cx="5301769" cy="2932161"/>
          </a:xfrm>
          <a:prstGeom prst="rect">
            <a:avLst/>
          </a:prstGeom>
        </p:spPr>
      </p:pic>
      <p:pic>
        <p:nvPicPr>
          <p:cNvPr id="5" name="Imagen 4" descr="Gráfico, Gráfico de cajas y bigotes&#10;&#10;El contenido generado por IA puede ser incorrecto.">
            <a:extLst>
              <a:ext uri="{FF2B5EF4-FFF2-40B4-BE49-F238E27FC236}">
                <a16:creationId xmlns:a16="http://schemas.microsoft.com/office/drawing/2014/main" id="{AA4A65AD-BFD1-1ADA-0FD1-1EC9840BA45F}"/>
              </a:ext>
            </a:extLst>
          </p:cNvPr>
          <p:cNvPicPr>
            <a:picLocks noChangeAspect="1"/>
          </p:cNvPicPr>
          <p:nvPr/>
        </p:nvPicPr>
        <p:blipFill>
          <a:blip r:embed="rId3"/>
          <a:stretch>
            <a:fillRect/>
          </a:stretch>
        </p:blipFill>
        <p:spPr>
          <a:xfrm>
            <a:off x="6467956" y="2104304"/>
            <a:ext cx="4613179" cy="3342121"/>
          </a:xfrm>
          <a:prstGeom prst="rect">
            <a:avLst/>
          </a:prstGeom>
        </p:spPr>
      </p:pic>
    </p:spTree>
    <p:extLst>
      <p:ext uri="{BB962C8B-B14F-4D97-AF65-F5344CB8AC3E}">
        <p14:creationId xmlns:p14="http://schemas.microsoft.com/office/powerpoint/2010/main" val="13401830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88726BA-B64F-DF3C-989C-011BC3F4B1E7}"/>
            </a:ext>
          </a:extLst>
        </p:cNvPr>
        <p:cNvGrpSpPr/>
        <p:nvPr/>
      </p:nvGrpSpPr>
      <p:grpSpPr>
        <a:xfrm>
          <a:off x="0" y="0"/>
          <a:ext cx="0" cy="0"/>
          <a:chOff x="0" y="0"/>
          <a:chExt cx="0" cy="0"/>
        </a:xfrm>
      </p:grpSpPr>
      <p:sp useBgFill="1">
        <p:nvSpPr>
          <p:cNvPr id="15" name="Slide Background Fill">
            <a:extLst>
              <a:ext uri="{FF2B5EF4-FFF2-40B4-BE49-F238E27FC236}">
                <a16:creationId xmlns:a16="http://schemas.microsoft.com/office/drawing/2014/main" id="{2C2CE55A-ABFD-4A5B-ECDA-F90AD731A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86156C83-F6E7-EF65-4AA7-68003C26A81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8" name="Color Cover">
              <a:extLst>
                <a:ext uri="{FF2B5EF4-FFF2-40B4-BE49-F238E27FC236}">
                  <a16:creationId xmlns:a16="http://schemas.microsoft.com/office/drawing/2014/main" id="{473E5C29-4715-7571-764F-A442292E5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lor Cover">
              <a:extLst>
                <a:ext uri="{FF2B5EF4-FFF2-40B4-BE49-F238E27FC236}">
                  <a16:creationId xmlns:a16="http://schemas.microsoft.com/office/drawing/2014/main" id="{2E6899BC-576B-B63E-98DD-1A13D80030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DCFBCC17-CBD7-1447-9D03-B61ED119EF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2" name="Color">
              <a:extLst>
                <a:ext uri="{FF2B5EF4-FFF2-40B4-BE49-F238E27FC236}">
                  <a16:creationId xmlns:a16="http://schemas.microsoft.com/office/drawing/2014/main" id="{8CEC6E9E-55B9-7EDF-2F67-70E5BD2A99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lor">
              <a:extLst>
                <a:ext uri="{FF2B5EF4-FFF2-40B4-BE49-F238E27FC236}">
                  <a16:creationId xmlns:a16="http://schemas.microsoft.com/office/drawing/2014/main" id="{CF69EBF9-7FB4-8333-3FA2-A5A7A5E3FF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7C7AA8FB-55A8-590E-9C9C-E2B1002D55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6" name="Freeform: Shape 25">
              <a:extLst>
                <a:ext uri="{FF2B5EF4-FFF2-40B4-BE49-F238E27FC236}">
                  <a16:creationId xmlns:a16="http://schemas.microsoft.com/office/drawing/2014/main" id="{744880E0-5163-0F39-4D5A-E631136A33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0067E024-3DD0-9BB8-CC2D-31F1342BAF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73781CED-A030-AE4C-1367-62F48F8936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15A41578-794E-F402-F2DE-E193A285EF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EA3CA5E2-8103-3426-4D90-8494283CAE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334FB6F2-FCE0-51F4-21ED-0FBD0BC82C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94879990-FD26-D8AF-2B04-4ED1FAD902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B0D86306-C08E-CB11-5BAB-61009CE67B15}"/>
              </a:ext>
            </a:extLst>
          </p:cNvPr>
          <p:cNvSpPr>
            <a:spLocks noGrp="1"/>
          </p:cNvSpPr>
          <p:nvPr>
            <p:ph type="title"/>
          </p:nvPr>
        </p:nvSpPr>
        <p:spPr>
          <a:xfrm>
            <a:off x="1012644" y="1057922"/>
            <a:ext cx="8636510" cy="720828"/>
          </a:xfrm>
        </p:spPr>
        <p:txBody>
          <a:bodyPr vert="horz" lIns="91440" tIns="45720" rIns="91440" bIns="45720" rtlCol="0" anchor="b">
            <a:normAutofit fontScale="90000"/>
          </a:bodyPr>
          <a:lstStyle/>
          <a:p>
            <a:r>
              <a:rPr lang="en-US" sz="4800" dirty="0">
                <a:solidFill>
                  <a:schemeClr val="bg1"/>
                </a:solidFill>
              </a:rPr>
              <a:t>January Effect Analysis (2010-2019)</a:t>
            </a:r>
          </a:p>
        </p:txBody>
      </p:sp>
      <p:sp>
        <p:nvSpPr>
          <p:cNvPr id="5" name="CuadroTexto 4">
            <a:extLst>
              <a:ext uri="{FF2B5EF4-FFF2-40B4-BE49-F238E27FC236}">
                <a16:creationId xmlns:a16="http://schemas.microsoft.com/office/drawing/2014/main" id="{26798947-87F3-84AF-C5DE-C059587D48EF}"/>
              </a:ext>
            </a:extLst>
          </p:cNvPr>
          <p:cNvSpPr txBox="1"/>
          <p:nvPr/>
        </p:nvSpPr>
        <p:spPr>
          <a:xfrm>
            <a:off x="7657523" y="1879600"/>
            <a:ext cx="3882542" cy="440120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Arial"/>
              <a:buChar char="•"/>
            </a:pPr>
            <a:r>
              <a:rPr lang="es-ES" sz="2000" dirty="0">
                <a:solidFill>
                  <a:schemeClr val="bg1"/>
                </a:solidFill>
                <a:ea typeface="+mn-lt"/>
                <a:cs typeface="+mn-lt"/>
              </a:rPr>
              <a:t>Actual </a:t>
            </a:r>
            <a:r>
              <a:rPr lang="es-ES" sz="2000" err="1">
                <a:solidFill>
                  <a:schemeClr val="bg1"/>
                </a:solidFill>
                <a:ea typeface="+mn-lt"/>
                <a:cs typeface="+mn-lt"/>
              </a:rPr>
              <a:t>returns</a:t>
            </a:r>
            <a:r>
              <a:rPr lang="es-ES" sz="2000" dirty="0">
                <a:solidFill>
                  <a:schemeClr val="bg1"/>
                </a:solidFill>
                <a:ea typeface="+mn-lt"/>
                <a:cs typeface="+mn-lt"/>
              </a:rPr>
              <a:t> (gray </a:t>
            </a:r>
            <a:r>
              <a:rPr lang="es-ES" sz="2000" err="1">
                <a:solidFill>
                  <a:schemeClr val="bg1"/>
                </a:solidFill>
                <a:ea typeface="+mn-lt"/>
                <a:cs typeface="+mn-lt"/>
              </a:rPr>
              <a:t>bars</a:t>
            </a:r>
            <a:r>
              <a:rPr lang="es-ES" sz="2000" dirty="0">
                <a:solidFill>
                  <a:schemeClr val="bg1"/>
                </a:solidFill>
                <a:ea typeface="+mn-lt"/>
                <a:cs typeface="+mn-lt"/>
              </a:rPr>
              <a:t>) show </a:t>
            </a:r>
            <a:r>
              <a:rPr lang="es-ES" sz="2000" err="1">
                <a:solidFill>
                  <a:schemeClr val="bg1"/>
                </a:solidFill>
                <a:ea typeface="+mn-lt"/>
                <a:cs typeface="+mn-lt"/>
              </a:rPr>
              <a:t>much</a:t>
            </a:r>
            <a:r>
              <a:rPr lang="es-ES" sz="2000" dirty="0">
                <a:solidFill>
                  <a:schemeClr val="bg1"/>
                </a:solidFill>
                <a:ea typeface="+mn-lt"/>
                <a:cs typeface="+mn-lt"/>
              </a:rPr>
              <a:t> </a:t>
            </a:r>
            <a:r>
              <a:rPr lang="es-ES" sz="2000" err="1">
                <a:solidFill>
                  <a:schemeClr val="bg1"/>
                </a:solidFill>
                <a:ea typeface="+mn-lt"/>
                <a:cs typeface="+mn-lt"/>
              </a:rPr>
              <a:t>higher</a:t>
            </a:r>
            <a:r>
              <a:rPr lang="es-ES" sz="2000" dirty="0">
                <a:solidFill>
                  <a:schemeClr val="bg1"/>
                </a:solidFill>
                <a:ea typeface="+mn-lt"/>
                <a:cs typeface="+mn-lt"/>
              </a:rPr>
              <a:t> </a:t>
            </a:r>
            <a:r>
              <a:rPr lang="es-ES" sz="2000" err="1">
                <a:solidFill>
                  <a:schemeClr val="bg1"/>
                </a:solidFill>
                <a:ea typeface="+mn-lt"/>
                <a:cs typeface="+mn-lt"/>
              </a:rPr>
              <a:t>variability</a:t>
            </a:r>
            <a:r>
              <a:rPr lang="es-ES" sz="2000" dirty="0">
                <a:solidFill>
                  <a:schemeClr val="bg1"/>
                </a:solidFill>
                <a:ea typeface="+mn-lt"/>
                <a:cs typeface="+mn-lt"/>
              </a:rPr>
              <a:t> </a:t>
            </a:r>
            <a:r>
              <a:rPr lang="es-ES" sz="2000" err="1">
                <a:solidFill>
                  <a:schemeClr val="bg1"/>
                </a:solidFill>
                <a:ea typeface="+mn-lt"/>
                <a:cs typeface="+mn-lt"/>
              </a:rPr>
              <a:t>than</a:t>
            </a:r>
            <a:r>
              <a:rPr lang="es-ES" sz="2000" dirty="0">
                <a:solidFill>
                  <a:schemeClr val="bg1"/>
                </a:solidFill>
                <a:ea typeface="+mn-lt"/>
                <a:cs typeface="+mn-lt"/>
              </a:rPr>
              <a:t> </a:t>
            </a:r>
            <a:r>
              <a:rPr lang="es-ES" sz="2000" err="1">
                <a:solidFill>
                  <a:schemeClr val="bg1"/>
                </a:solidFill>
                <a:ea typeface="+mn-lt"/>
                <a:cs typeface="+mn-lt"/>
              </a:rPr>
              <a:t>either</a:t>
            </a:r>
            <a:r>
              <a:rPr lang="es-ES" sz="2000" dirty="0">
                <a:solidFill>
                  <a:schemeClr val="bg1"/>
                </a:solidFill>
                <a:ea typeface="+mn-lt"/>
                <a:cs typeface="+mn-lt"/>
              </a:rPr>
              <a:t> ARIMA (blue) </a:t>
            </a:r>
            <a:r>
              <a:rPr lang="es-ES" sz="2000" err="1">
                <a:solidFill>
                  <a:schemeClr val="bg1"/>
                </a:solidFill>
                <a:ea typeface="+mn-lt"/>
                <a:cs typeface="+mn-lt"/>
              </a:rPr>
              <a:t>or</a:t>
            </a:r>
            <a:r>
              <a:rPr lang="es-ES" sz="2000" dirty="0">
                <a:solidFill>
                  <a:schemeClr val="bg1"/>
                </a:solidFill>
                <a:ea typeface="+mn-lt"/>
                <a:cs typeface="+mn-lt"/>
              </a:rPr>
              <a:t> SARIMA (</a:t>
            </a:r>
            <a:r>
              <a:rPr lang="es-ES" sz="2000" err="1">
                <a:solidFill>
                  <a:schemeClr val="bg1"/>
                </a:solidFill>
                <a:ea typeface="+mn-lt"/>
                <a:cs typeface="+mn-lt"/>
              </a:rPr>
              <a:t>green</a:t>
            </a:r>
            <a:r>
              <a:rPr lang="es-ES" sz="2000" dirty="0">
                <a:solidFill>
                  <a:schemeClr val="bg1"/>
                </a:solidFill>
                <a:ea typeface="+mn-lt"/>
                <a:cs typeface="+mn-lt"/>
              </a:rPr>
              <a:t>) </a:t>
            </a:r>
            <a:r>
              <a:rPr lang="es-ES" sz="2000" err="1">
                <a:solidFill>
                  <a:schemeClr val="bg1"/>
                </a:solidFill>
                <a:ea typeface="+mn-lt"/>
                <a:cs typeface="+mn-lt"/>
              </a:rPr>
              <a:t>forecasts</a:t>
            </a:r>
            <a:r>
              <a:rPr lang="es-ES" sz="2000" dirty="0">
                <a:solidFill>
                  <a:schemeClr val="bg1"/>
                </a:solidFill>
                <a:ea typeface="+mn-lt"/>
                <a:cs typeface="+mn-lt"/>
              </a:rPr>
              <a:t>, </a:t>
            </a:r>
            <a:r>
              <a:rPr lang="es-ES" sz="2000" err="1">
                <a:solidFill>
                  <a:schemeClr val="bg1"/>
                </a:solidFill>
                <a:ea typeface="+mn-lt"/>
                <a:cs typeface="+mn-lt"/>
              </a:rPr>
              <a:t>especially</a:t>
            </a:r>
            <a:r>
              <a:rPr lang="es-ES" sz="2000" dirty="0">
                <a:solidFill>
                  <a:schemeClr val="bg1"/>
                </a:solidFill>
                <a:ea typeface="+mn-lt"/>
                <a:cs typeface="+mn-lt"/>
              </a:rPr>
              <a:t> </a:t>
            </a:r>
            <a:r>
              <a:rPr lang="es-ES" sz="2000" err="1">
                <a:solidFill>
                  <a:schemeClr val="bg1"/>
                </a:solidFill>
                <a:ea typeface="+mn-lt"/>
                <a:cs typeface="+mn-lt"/>
              </a:rPr>
              <a:t>during</a:t>
            </a:r>
            <a:r>
              <a:rPr lang="es-ES" sz="2000" dirty="0">
                <a:solidFill>
                  <a:schemeClr val="bg1"/>
                </a:solidFill>
                <a:ea typeface="+mn-lt"/>
                <a:cs typeface="+mn-lt"/>
              </a:rPr>
              <a:t> </a:t>
            </a:r>
            <a:r>
              <a:rPr lang="es-ES" sz="2000" err="1">
                <a:solidFill>
                  <a:schemeClr val="bg1"/>
                </a:solidFill>
                <a:ea typeface="+mn-lt"/>
                <a:cs typeface="+mn-lt"/>
              </a:rPr>
              <a:t>large</a:t>
            </a:r>
            <a:r>
              <a:rPr lang="es-ES" sz="2000" dirty="0">
                <a:solidFill>
                  <a:schemeClr val="bg1"/>
                </a:solidFill>
                <a:ea typeface="+mn-lt"/>
                <a:cs typeface="+mn-lt"/>
              </a:rPr>
              <a:t> </a:t>
            </a:r>
            <a:r>
              <a:rPr lang="es-ES" sz="2000" err="1">
                <a:solidFill>
                  <a:schemeClr val="bg1"/>
                </a:solidFill>
                <a:ea typeface="+mn-lt"/>
                <a:cs typeface="+mn-lt"/>
              </a:rPr>
              <a:t>market</a:t>
            </a:r>
            <a:r>
              <a:rPr lang="es-ES" sz="2000" dirty="0">
                <a:solidFill>
                  <a:schemeClr val="bg1"/>
                </a:solidFill>
                <a:ea typeface="+mn-lt"/>
                <a:cs typeface="+mn-lt"/>
              </a:rPr>
              <a:t> </a:t>
            </a:r>
            <a:r>
              <a:rPr lang="es-ES" sz="2000" err="1">
                <a:solidFill>
                  <a:schemeClr val="bg1"/>
                </a:solidFill>
                <a:ea typeface="+mn-lt"/>
                <a:cs typeface="+mn-lt"/>
              </a:rPr>
              <a:t>moves</a:t>
            </a:r>
            <a:r>
              <a:rPr lang="es-ES" sz="2000" dirty="0">
                <a:solidFill>
                  <a:schemeClr val="bg1"/>
                </a:solidFill>
                <a:ea typeface="+mn-lt"/>
                <a:cs typeface="+mn-lt"/>
              </a:rPr>
              <a:t>.</a:t>
            </a:r>
            <a:br>
              <a:rPr lang="es-ES" sz="2000" dirty="0">
                <a:ea typeface="+mn-lt"/>
                <a:cs typeface="+mn-lt"/>
              </a:rPr>
            </a:br>
            <a:r>
              <a:rPr lang="es-ES" sz="2000" dirty="0">
                <a:solidFill>
                  <a:schemeClr val="bg1"/>
                </a:solidFill>
                <a:ea typeface="+mn-lt"/>
                <a:cs typeface="+mn-lt"/>
              </a:rPr>
              <a:t> </a:t>
            </a:r>
            <a:r>
              <a:rPr lang="es-ES" sz="2000" err="1">
                <a:solidFill>
                  <a:schemeClr val="bg1"/>
                </a:solidFill>
                <a:ea typeface="+mn-lt"/>
                <a:cs typeface="+mn-lt"/>
              </a:rPr>
              <a:t>Both</a:t>
            </a:r>
            <a:r>
              <a:rPr lang="es-ES" sz="2000" dirty="0">
                <a:solidFill>
                  <a:schemeClr val="bg1"/>
                </a:solidFill>
                <a:ea typeface="+mn-lt"/>
                <a:cs typeface="+mn-lt"/>
              </a:rPr>
              <a:t> </a:t>
            </a:r>
            <a:r>
              <a:rPr lang="es-ES" sz="2000" err="1">
                <a:solidFill>
                  <a:schemeClr val="bg1"/>
                </a:solidFill>
                <a:ea typeface="+mn-lt"/>
                <a:cs typeface="+mn-lt"/>
              </a:rPr>
              <a:t>models</a:t>
            </a:r>
            <a:r>
              <a:rPr lang="es-ES" sz="2000" dirty="0">
                <a:solidFill>
                  <a:schemeClr val="bg1"/>
                </a:solidFill>
                <a:ea typeface="+mn-lt"/>
                <a:cs typeface="+mn-lt"/>
              </a:rPr>
              <a:t> </a:t>
            </a:r>
            <a:r>
              <a:rPr lang="es-ES" sz="2000" err="1">
                <a:solidFill>
                  <a:schemeClr val="bg1"/>
                </a:solidFill>
                <a:ea typeface="+mn-lt"/>
                <a:cs typeface="+mn-lt"/>
              </a:rPr>
              <a:t>underestimate</a:t>
            </a:r>
            <a:r>
              <a:rPr lang="es-ES" sz="2000" dirty="0">
                <a:solidFill>
                  <a:schemeClr val="bg1"/>
                </a:solidFill>
                <a:ea typeface="+mn-lt"/>
                <a:cs typeface="+mn-lt"/>
              </a:rPr>
              <a:t> extreme </a:t>
            </a:r>
            <a:r>
              <a:rPr lang="es-ES" sz="2000" err="1">
                <a:solidFill>
                  <a:schemeClr val="bg1"/>
                </a:solidFill>
                <a:ea typeface="+mn-lt"/>
                <a:cs typeface="+mn-lt"/>
              </a:rPr>
              <a:t>returns</a:t>
            </a:r>
            <a:r>
              <a:rPr lang="es-ES" sz="2000" dirty="0">
                <a:solidFill>
                  <a:schemeClr val="bg1"/>
                </a:solidFill>
                <a:ea typeface="+mn-lt"/>
                <a:cs typeface="+mn-lt"/>
              </a:rPr>
              <a:t> </a:t>
            </a:r>
            <a:r>
              <a:rPr lang="es-ES" sz="2000" err="1">
                <a:solidFill>
                  <a:schemeClr val="bg1"/>
                </a:solidFill>
                <a:ea typeface="+mn-lt"/>
                <a:cs typeface="+mn-lt"/>
              </a:rPr>
              <a:t>like</a:t>
            </a:r>
            <a:r>
              <a:rPr lang="es-ES" sz="2000" dirty="0">
                <a:solidFill>
                  <a:schemeClr val="bg1"/>
                </a:solidFill>
                <a:ea typeface="+mn-lt"/>
                <a:cs typeface="+mn-lt"/>
              </a:rPr>
              <a:t> </a:t>
            </a:r>
            <a:r>
              <a:rPr lang="es-ES" sz="2000" err="1">
                <a:solidFill>
                  <a:schemeClr val="bg1"/>
                </a:solidFill>
                <a:ea typeface="+mn-lt"/>
                <a:cs typeface="+mn-lt"/>
              </a:rPr>
              <a:t>the</a:t>
            </a:r>
            <a:r>
              <a:rPr lang="es-ES" sz="2000" dirty="0">
                <a:solidFill>
                  <a:schemeClr val="bg1"/>
                </a:solidFill>
                <a:ea typeface="+mn-lt"/>
                <a:cs typeface="+mn-lt"/>
              </a:rPr>
              <a:t> </a:t>
            </a:r>
            <a:r>
              <a:rPr lang="es-ES" sz="2000" err="1">
                <a:solidFill>
                  <a:schemeClr val="bg1"/>
                </a:solidFill>
                <a:ea typeface="+mn-lt"/>
                <a:cs typeface="+mn-lt"/>
              </a:rPr>
              <a:t>strong</a:t>
            </a:r>
            <a:r>
              <a:rPr lang="es-ES" sz="2000" dirty="0">
                <a:solidFill>
                  <a:schemeClr val="bg1"/>
                </a:solidFill>
                <a:ea typeface="+mn-lt"/>
                <a:cs typeface="+mn-lt"/>
              </a:rPr>
              <a:t> </a:t>
            </a:r>
            <a:r>
              <a:rPr lang="es-ES" sz="2000" err="1">
                <a:solidFill>
                  <a:schemeClr val="bg1"/>
                </a:solidFill>
                <a:ea typeface="+mn-lt"/>
                <a:cs typeface="+mn-lt"/>
              </a:rPr>
              <a:t>spikes</a:t>
            </a:r>
            <a:r>
              <a:rPr lang="es-ES" sz="2000" dirty="0">
                <a:solidFill>
                  <a:schemeClr val="bg1"/>
                </a:solidFill>
                <a:ea typeface="+mn-lt"/>
                <a:cs typeface="+mn-lt"/>
              </a:rPr>
              <a:t> in </a:t>
            </a:r>
            <a:r>
              <a:rPr lang="es-ES" sz="2000" err="1">
                <a:solidFill>
                  <a:schemeClr val="bg1"/>
                </a:solidFill>
                <a:ea typeface="+mn-lt"/>
                <a:cs typeface="+mn-lt"/>
              </a:rPr>
              <a:t>January</a:t>
            </a:r>
            <a:r>
              <a:rPr lang="es-ES" sz="2000" dirty="0">
                <a:solidFill>
                  <a:schemeClr val="bg1"/>
                </a:solidFill>
                <a:ea typeface="+mn-lt"/>
                <a:cs typeface="+mn-lt"/>
              </a:rPr>
              <a:t> and June.</a:t>
            </a:r>
            <a:endParaRPr lang="es-ES" sz="2000" dirty="0">
              <a:solidFill>
                <a:schemeClr val="bg1"/>
              </a:solidFill>
            </a:endParaRPr>
          </a:p>
          <a:p>
            <a:pPr>
              <a:buFont typeface="Arial"/>
              <a:buChar char="•"/>
            </a:pPr>
            <a:r>
              <a:rPr lang="es-ES" sz="2000" dirty="0">
                <a:solidFill>
                  <a:schemeClr val="bg1"/>
                </a:solidFill>
                <a:ea typeface="+mn-lt"/>
                <a:cs typeface="+mn-lt"/>
              </a:rPr>
              <a:t>In </a:t>
            </a:r>
            <a:r>
              <a:rPr lang="es-ES" sz="2000" err="1">
                <a:solidFill>
                  <a:schemeClr val="bg1"/>
                </a:solidFill>
                <a:ea typeface="+mn-lt"/>
                <a:cs typeface="+mn-lt"/>
              </a:rPr>
              <a:t>November</a:t>
            </a:r>
            <a:r>
              <a:rPr lang="es-ES" sz="2000" dirty="0">
                <a:solidFill>
                  <a:schemeClr val="bg1"/>
                </a:solidFill>
                <a:ea typeface="+mn-lt"/>
                <a:cs typeface="+mn-lt"/>
              </a:rPr>
              <a:t>, actual </a:t>
            </a:r>
            <a:r>
              <a:rPr lang="es-ES" sz="2000" err="1">
                <a:solidFill>
                  <a:schemeClr val="bg1"/>
                </a:solidFill>
                <a:ea typeface="+mn-lt"/>
                <a:cs typeface="+mn-lt"/>
              </a:rPr>
              <a:t>returns</a:t>
            </a:r>
            <a:r>
              <a:rPr lang="es-ES" sz="2000" dirty="0">
                <a:solidFill>
                  <a:schemeClr val="bg1"/>
                </a:solidFill>
                <a:ea typeface="+mn-lt"/>
                <a:cs typeface="+mn-lt"/>
              </a:rPr>
              <a:t> </a:t>
            </a:r>
            <a:r>
              <a:rPr lang="es-ES" sz="2000" err="1">
                <a:solidFill>
                  <a:schemeClr val="bg1"/>
                </a:solidFill>
                <a:ea typeface="+mn-lt"/>
                <a:cs typeface="+mn-lt"/>
              </a:rPr>
              <a:t>were</a:t>
            </a:r>
            <a:r>
              <a:rPr lang="es-ES" sz="2000" dirty="0">
                <a:solidFill>
                  <a:schemeClr val="bg1"/>
                </a:solidFill>
                <a:ea typeface="+mn-lt"/>
                <a:cs typeface="+mn-lt"/>
              </a:rPr>
              <a:t> </a:t>
            </a:r>
            <a:r>
              <a:rPr lang="es-ES" sz="2000" err="1">
                <a:solidFill>
                  <a:schemeClr val="bg1"/>
                </a:solidFill>
                <a:ea typeface="+mn-lt"/>
                <a:cs typeface="+mn-lt"/>
              </a:rPr>
              <a:t>significantly</a:t>
            </a:r>
            <a:r>
              <a:rPr lang="es-ES" sz="2000" dirty="0">
                <a:solidFill>
                  <a:schemeClr val="bg1"/>
                </a:solidFill>
                <a:ea typeface="+mn-lt"/>
                <a:cs typeface="+mn-lt"/>
              </a:rPr>
              <a:t> </a:t>
            </a:r>
            <a:r>
              <a:rPr lang="es-ES" sz="2000" err="1">
                <a:solidFill>
                  <a:schemeClr val="bg1"/>
                </a:solidFill>
                <a:ea typeface="+mn-lt"/>
                <a:cs typeface="+mn-lt"/>
              </a:rPr>
              <a:t>higher</a:t>
            </a:r>
            <a:r>
              <a:rPr lang="es-ES" sz="2000" dirty="0">
                <a:solidFill>
                  <a:schemeClr val="bg1"/>
                </a:solidFill>
                <a:ea typeface="+mn-lt"/>
                <a:cs typeface="+mn-lt"/>
              </a:rPr>
              <a:t> </a:t>
            </a:r>
            <a:r>
              <a:rPr lang="es-ES" sz="2000" err="1">
                <a:solidFill>
                  <a:schemeClr val="bg1"/>
                </a:solidFill>
                <a:ea typeface="+mn-lt"/>
                <a:cs typeface="+mn-lt"/>
              </a:rPr>
              <a:t>than</a:t>
            </a:r>
            <a:r>
              <a:rPr lang="es-ES" sz="2000" dirty="0">
                <a:solidFill>
                  <a:schemeClr val="bg1"/>
                </a:solidFill>
                <a:ea typeface="+mn-lt"/>
                <a:cs typeface="+mn-lt"/>
              </a:rPr>
              <a:t> </a:t>
            </a:r>
            <a:r>
              <a:rPr lang="es-ES" sz="2000" err="1">
                <a:solidFill>
                  <a:schemeClr val="bg1"/>
                </a:solidFill>
                <a:ea typeface="+mn-lt"/>
                <a:cs typeface="+mn-lt"/>
              </a:rPr>
              <a:t>forecasts</a:t>
            </a:r>
            <a:r>
              <a:rPr lang="es-ES" sz="2000" dirty="0">
                <a:solidFill>
                  <a:schemeClr val="bg1"/>
                </a:solidFill>
                <a:ea typeface="+mn-lt"/>
                <a:cs typeface="+mn-lt"/>
              </a:rPr>
              <a:t>, </a:t>
            </a:r>
            <a:r>
              <a:rPr lang="es-ES" sz="2000" err="1">
                <a:solidFill>
                  <a:schemeClr val="bg1"/>
                </a:solidFill>
                <a:ea typeface="+mn-lt"/>
                <a:cs typeface="+mn-lt"/>
              </a:rPr>
              <a:t>reinforcing</a:t>
            </a:r>
            <a:r>
              <a:rPr lang="es-ES" sz="2000" dirty="0">
                <a:solidFill>
                  <a:schemeClr val="bg1"/>
                </a:solidFill>
                <a:ea typeface="+mn-lt"/>
                <a:cs typeface="+mn-lt"/>
              </a:rPr>
              <a:t> </a:t>
            </a:r>
            <a:r>
              <a:rPr lang="es-ES" sz="2000" err="1">
                <a:solidFill>
                  <a:schemeClr val="bg1"/>
                </a:solidFill>
                <a:ea typeface="+mn-lt"/>
                <a:cs typeface="+mn-lt"/>
              </a:rPr>
              <a:t>that</a:t>
            </a:r>
            <a:r>
              <a:rPr lang="es-ES" sz="2000" dirty="0">
                <a:solidFill>
                  <a:schemeClr val="bg1"/>
                </a:solidFill>
                <a:ea typeface="+mn-lt"/>
                <a:cs typeface="+mn-lt"/>
              </a:rPr>
              <a:t> </a:t>
            </a:r>
            <a:r>
              <a:rPr lang="es-ES" sz="2000" err="1">
                <a:solidFill>
                  <a:schemeClr val="bg1"/>
                </a:solidFill>
                <a:ea typeface="+mn-lt"/>
                <a:cs typeface="+mn-lt"/>
              </a:rPr>
              <a:t>modern</a:t>
            </a:r>
            <a:r>
              <a:rPr lang="es-ES" sz="2000" dirty="0">
                <a:solidFill>
                  <a:schemeClr val="bg1"/>
                </a:solidFill>
                <a:ea typeface="+mn-lt"/>
                <a:cs typeface="+mn-lt"/>
              </a:rPr>
              <a:t> </a:t>
            </a:r>
            <a:r>
              <a:rPr lang="es-ES" sz="2000" err="1">
                <a:solidFill>
                  <a:schemeClr val="bg1"/>
                </a:solidFill>
                <a:ea typeface="+mn-lt"/>
                <a:cs typeface="+mn-lt"/>
              </a:rPr>
              <a:t>seasonal</a:t>
            </a:r>
            <a:r>
              <a:rPr lang="es-ES" sz="2000" dirty="0">
                <a:solidFill>
                  <a:schemeClr val="bg1"/>
                </a:solidFill>
                <a:ea typeface="+mn-lt"/>
                <a:cs typeface="+mn-lt"/>
              </a:rPr>
              <a:t> </a:t>
            </a:r>
            <a:r>
              <a:rPr lang="es-ES" sz="2000" err="1">
                <a:solidFill>
                  <a:schemeClr val="bg1"/>
                </a:solidFill>
                <a:ea typeface="+mn-lt"/>
                <a:cs typeface="+mn-lt"/>
              </a:rPr>
              <a:t>effects</a:t>
            </a:r>
            <a:r>
              <a:rPr lang="es-ES" sz="2000" dirty="0">
                <a:solidFill>
                  <a:schemeClr val="bg1"/>
                </a:solidFill>
                <a:ea typeface="+mn-lt"/>
                <a:cs typeface="+mn-lt"/>
              </a:rPr>
              <a:t> are </a:t>
            </a:r>
            <a:r>
              <a:rPr lang="es-ES" sz="2000" err="1">
                <a:solidFill>
                  <a:schemeClr val="bg1"/>
                </a:solidFill>
                <a:ea typeface="+mn-lt"/>
                <a:cs typeface="+mn-lt"/>
              </a:rPr>
              <a:t>stronger</a:t>
            </a:r>
            <a:r>
              <a:rPr lang="es-ES" sz="2000" dirty="0">
                <a:solidFill>
                  <a:schemeClr val="bg1"/>
                </a:solidFill>
                <a:ea typeface="+mn-lt"/>
                <a:cs typeface="+mn-lt"/>
              </a:rPr>
              <a:t> in </a:t>
            </a:r>
            <a:r>
              <a:rPr lang="es-ES" sz="2000" err="1">
                <a:solidFill>
                  <a:schemeClr val="bg1"/>
                </a:solidFill>
                <a:ea typeface="+mn-lt"/>
                <a:cs typeface="+mn-lt"/>
              </a:rPr>
              <a:t>November</a:t>
            </a:r>
            <a:r>
              <a:rPr lang="es-ES" sz="2000" dirty="0">
                <a:solidFill>
                  <a:schemeClr val="bg1"/>
                </a:solidFill>
                <a:ea typeface="+mn-lt"/>
                <a:cs typeface="+mn-lt"/>
              </a:rPr>
              <a:t> </a:t>
            </a:r>
            <a:r>
              <a:rPr lang="es-ES" sz="2000" err="1">
                <a:solidFill>
                  <a:schemeClr val="bg1"/>
                </a:solidFill>
                <a:ea typeface="+mn-lt"/>
                <a:cs typeface="+mn-lt"/>
              </a:rPr>
              <a:t>rather</a:t>
            </a:r>
            <a:r>
              <a:rPr lang="es-ES" sz="2000" dirty="0">
                <a:solidFill>
                  <a:schemeClr val="bg1"/>
                </a:solidFill>
                <a:ea typeface="+mn-lt"/>
                <a:cs typeface="+mn-lt"/>
              </a:rPr>
              <a:t> </a:t>
            </a:r>
            <a:r>
              <a:rPr lang="es-ES" sz="2000" err="1">
                <a:solidFill>
                  <a:schemeClr val="bg1"/>
                </a:solidFill>
                <a:ea typeface="+mn-lt"/>
                <a:cs typeface="+mn-lt"/>
              </a:rPr>
              <a:t>than</a:t>
            </a:r>
            <a:r>
              <a:rPr lang="es-ES" sz="2000" dirty="0">
                <a:solidFill>
                  <a:schemeClr val="bg1"/>
                </a:solidFill>
                <a:ea typeface="+mn-lt"/>
                <a:cs typeface="+mn-lt"/>
              </a:rPr>
              <a:t> </a:t>
            </a:r>
            <a:r>
              <a:rPr lang="es-ES" sz="2000" err="1">
                <a:solidFill>
                  <a:schemeClr val="bg1"/>
                </a:solidFill>
                <a:ea typeface="+mn-lt"/>
                <a:cs typeface="+mn-lt"/>
              </a:rPr>
              <a:t>January</a:t>
            </a:r>
            <a:r>
              <a:rPr lang="es-ES" sz="2000" dirty="0">
                <a:solidFill>
                  <a:schemeClr val="bg1"/>
                </a:solidFill>
                <a:ea typeface="+mn-lt"/>
                <a:cs typeface="+mn-lt"/>
              </a:rPr>
              <a:t>.</a:t>
            </a:r>
            <a:endParaRPr lang="es-ES" sz="2000" dirty="0">
              <a:solidFill>
                <a:schemeClr val="bg1"/>
              </a:solidFill>
            </a:endParaRPr>
          </a:p>
        </p:txBody>
      </p:sp>
      <p:pic>
        <p:nvPicPr>
          <p:cNvPr id="4" name="Imagen 3" descr="Gráfico, Gráfico en cascada&#10;&#10;El contenido generado por IA puede ser incorrecto.">
            <a:extLst>
              <a:ext uri="{FF2B5EF4-FFF2-40B4-BE49-F238E27FC236}">
                <a16:creationId xmlns:a16="http://schemas.microsoft.com/office/drawing/2014/main" id="{F4AD3F6C-D591-9D4A-B979-F32929047769}"/>
              </a:ext>
            </a:extLst>
          </p:cNvPr>
          <p:cNvPicPr>
            <a:picLocks noChangeAspect="1"/>
          </p:cNvPicPr>
          <p:nvPr/>
        </p:nvPicPr>
        <p:blipFill>
          <a:blip r:embed="rId2"/>
          <a:stretch>
            <a:fillRect/>
          </a:stretch>
        </p:blipFill>
        <p:spPr>
          <a:xfrm>
            <a:off x="223211" y="2317838"/>
            <a:ext cx="7196668" cy="3099776"/>
          </a:xfrm>
          <a:prstGeom prst="rect">
            <a:avLst/>
          </a:prstGeom>
        </p:spPr>
      </p:pic>
    </p:spTree>
    <p:extLst>
      <p:ext uri="{BB962C8B-B14F-4D97-AF65-F5344CB8AC3E}">
        <p14:creationId xmlns:p14="http://schemas.microsoft.com/office/powerpoint/2010/main" val="401318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Slide Background Fill">
            <a:extLst>
              <a:ext uri="{FF2B5EF4-FFF2-40B4-BE49-F238E27FC236}">
                <a16:creationId xmlns:a16="http://schemas.microsoft.com/office/drawing/2014/main" id="{907E470A-25F4-47D0-8FEC-EE9FD606BB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0" name="Group 29">
            <a:extLst>
              <a:ext uri="{FF2B5EF4-FFF2-40B4-BE49-F238E27FC236}">
                <a16:creationId xmlns:a16="http://schemas.microsoft.com/office/drawing/2014/main" id="{66220E63-99E1-482A-A0A6-B47EB4BF879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1" name="Color Cover">
              <a:extLst>
                <a:ext uri="{FF2B5EF4-FFF2-40B4-BE49-F238E27FC236}">
                  <a16:creationId xmlns:a16="http://schemas.microsoft.com/office/drawing/2014/main" id="{F8610896-EA5E-4BE8-8398-C1AFC0490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lor Cover">
              <a:extLst>
                <a:ext uri="{FF2B5EF4-FFF2-40B4-BE49-F238E27FC236}">
                  <a16:creationId xmlns:a16="http://schemas.microsoft.com/office/drawing/2014/main" id="{F44E9794-9C4B-427F-BB50-89D893347D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8618EE54-271A-4FE8-B6B3-D0FCF55A7A0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5" name="Color">
              <a:extLst>
                <a:ext uri="{FF2B5EF4-FFF2-40B4-BE49-F238E27FC236}">
                  <a16:creationId xmlns:a16="http://schemas.microsoft.com/office/drawing/2014/main" id="{ECA6F781-4382-4525-9DA8-9D66605F87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lor">
              <a:extLst>
                <a:ext uri="{FF2B5EF4-FFF2-40B4-BE49-F238E27FC236}">
                  <a16:creationId xmlns:a16="http://schemas.microsoft.com/office/drawing/2014/main" id="{209C186B-2883-498E-A176-6B60F8B51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9" name="Freeform: Shape 3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3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4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2" name="Freeform: Shape 4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Freeform: Shape 4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5" name="Freeform: Shape 4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2F31AEED-B1D4-496E-F4AE-F26229939681}"/>
              </a:ext>
            </a:extLst>
          </p:cNvPr>
          <p:cNvSpPr>
            <a:spLocks noGrp="1"/>
          </p:cNvSpPr>
          <p:nvPr>
            <p:ph type="title"/>
          </p:nvPr>
        </p:nvSpPr>
        <p:spPr>
          <a:xfrm>
            <a:off x="1169689" y="968936"/>
            <a:ext cx="5309616" cy="1050314"/>
          </a:xfrm>
        </p:spPr>
        <p:txBody>
          <a:bodyPr anchor="ctr">
            <a:normAutofit/>
          </a:bodyPr>
          <a:lstStyle/>
          <a:p>
            <a:r>
              <a:rPr lang="en-US" sz="4800">
                <a:solidFill>
                  <a:schemeClr val="bg1"/>
                </a:solidFill>
              </a:rPr>
              <a:t>Project Description</a:t>
            </a:r>
          </a:p>
        </p:txBody>
      </p:sp>
      <p:sp>
        <p:nvSpPr>
          <p:cNvPr id="3" name="Content Placeholder 2">
            <a:extLst>
              <a:ext uri="{FF2B5EF4-FFF2-40B4-BE49-F238E27FC236}">
                <a16:creationId xmlns:a16="http://schemas.microsoft.com/office/drawing/2014/main" id="{E9A6CD83-018D-4569-0C3E-5FE5F57B8987}"/>
              </a:ext>
            </a:extLst>
          </p:cNvPr>
          <p:cNvSpPr>
            <a:spLocks noGrp="1"/>
          </p:cNvSpPr>
          <p:nvPr>
            <p:ph idx="1"/>
          </p:nvPr>
        </p:nvSpPr>
        <p:spPr>
          <a:xfrm>
            <a:off x="1172538" y="1986711"/>
            <a:ext cx="9939410" cy="3135808"/>
          </a:xfrm>
        </p:spPr>
        <p:txBody>
          <a:bodyPr vert="horz" lIns="91440" tIns="45720" rIns="91440" bIns="45720" rtlCol="0" anchor="ctr">
            <a:normAutofit/>
          </a:bodyPr>
          <a:lstStyle/>
          <a:p>
            <a:r>
              <a:rPr lang="en-US" sz="1700" b="1">
                <a:solidFill>
                  <a:schemeClr val="bg1"/>
                </a:solidFill>
                <a:latin typeface="Aptos Display"/>
                <a:cs typeface="Times New Roman"/>
              </a:rPr>
              <a:t>The January Effect: </a:t>
            </a:r>
            <a:r>
              <a:rPr lang="en-US" sz="1700">
                <a:solidFill>
                  <a:schemeClr val="bg1"/>
                </a:solidFill>
                <a:latin typeface="Aptos Display"/>
                <a:cs typeface="Times New Roman"/>
              </a:rPr>
              <a:t>the tendency for stock prices particularly in the US to experience higher returns during January compared to other months of the year. This spike has historically been attributed to tax-loss harvesting and investor behavior</a:t>
            </a:r>
            <a:endParaRPr lang="en-US" sz="1700">
              <a:solidFill>
                <a:schemeClr val="bg1"/>
              </a:solidFill>
            </a:endParaRPr>
          </a:p>
          <a:p>
            <a:r>
              <a:rPr lang="en-US" sz="1700">
                <a:solidFill>
                  <a:schemeClr val="bg1"/>
                </a:solidFill>
                <a:latin typeface="Aptos Display"/>
                <a:cs typeface="Times New Roman"/>
              </a:rPr>
              <a:t>Recent research suggests that the January Effect has been diminishing in recent years, and the November Effect has taken its place</a:t>
            </a:r>
          </a:p>
          <a:p>
            <a:r>
              <a:rPr lang="en-US" sz="1700" b="1">
                <a:solidFill>
                  <a:schemeClr val="bg1"/>
                </a:solidFill>
                <a:latin typeface="Aptos Display"/>
                <a:cs typeface="Times New Roman"/>
              </a:rPr>
              <a:t>Objective:</a:t>
            </a:r>
            <a:r>
              <a:rPr lang="en-US" sz="1700">
                <a:solidFill>
                  <a:schemeClr val="bg1"/>
                </a:solidFill>
                <a:latin typeface="Aptos Display"/>
                <a:cs typeface="Times New Roman"/>
              </a:rPr>
              <a:t> Analyze historical stock price data to determine the presence and consistency of both the January and November Effects. By leveraging time series models, we will assess whether stock returns in these months significantly differ from other months.</a:t>
            </a:r>
          </a:p>
          <a:p>
            <a:r>
              <a:rPr lang="en-US" sz="1700" b="1">
                <a:solidFill>
                  <a:schemeClr val="bg1"/>
                </a:solidFill>
                <a:latin typeface="Aptos Display"/>
                <a:cs typeface="Times New Roman"/>
              </a:rPr>
              <a:t>Purpose:</a:t>
            </a:r>
            <a:r>
              <a:rPr lang="en-US" sz="1700">
                <a:solidFill>
                  <a:schemeClr val="bg1"/>
                </a:solidFill>
                <a:latin typeface="Aptos Display"/>
                <a:cs typeface="Times New Roman"/>
              </a:rPr>
              <a:t> This research is valuable for investors and financial analysts seeking to understand seasonal market patterns and can help inform investment decisions and risk management approaches. </a:t>
            </a:r>
          </a:p>
        </p:txBody>
      </p:sp>
    </p:spTree>
    <p:extLst>
      <p:ext uri="{BB962C8B-B14F-4D97-AF65-F5344CB8AC3E}">
        <p14:creationId xmlns:p14="http://schemas.microsoft.com/office/powerpoint/2010/main" val="463431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05D23D3-0C82-E615-7A4B-49585DE5EE9C}"/>
            </a:ext>
          </a:extLst>
        </p:cNvPr>
        <p:cNvGrpSpPr/>
        <p:nvPr/>
      </p:nvGrpSpPr>
      <p:grpSpPr>
        <a:xfrm>
          <a:off x="0" y="0"/>
          <a:ext cx="0" cy="0"/>
          <a:chOff x="0" y="0"/>
          <a:chExt cx="0" cy="0"/>
        </a:xfrm>
      </p:grpSpPr>
      <p:sp useBgFill="1">
        <p:nvSpPr>
          <p:cNvPr id="30" name="Color Cover">
            <a:extLst>
              <a:ext uri="{FF2B5EF4-FFF2-40B4-BE49-F238E27FC236}">
                <a16:creationId xmlns:a16="http://schemas.microsoft.com/office/drawing/2014/main" id="{0DF8078B-81D0-FE80-1BDE-7C62132D7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Color Cover">
            <a:extLst>
              <a:ext uri="{FF2B5EF4-FFF2-40B4-BE49-F238E27FC236}">
                <a16:creationId xmlns:a16="http://schemas.microsoft.com/office/drawing/2014/main" id="{88A8A9FA-0DDB-79D1-69BB-FFD54392FB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4" name="Group 33">
            <a:extLst>
              <a:ext uri="{FF2B5EF4-FFF2-40B4-BE49-F238E27FC236}">
                <a16:creationId xmlns:a16="http://schemas.microsoft.com/office/drawing/2014/main" id="{A16A3D34-BB18-A67F-74F8-23399E4091F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35" name="Color">
              <a:extLst>
                <a:ext uri="{FF2B5EF4-FFF2-40B4-BE49-F238E27FC236}">
                  <a16:creationId xmlns:a16="http://schemas.microsoft.com/office/drawing/2014/main" id="{BB350FF0-3BC9-44ED-F311-CDCE072A45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Color">
              <a:extLst>
                <a:ext uri="{FF2B5EF4-FFF2-40B4-BE49-F238E27FC236}">
                  <a16:creationId xmlns:a16="http://schemas.microsoft.com/office/drawing/2014/main" id="{EC0CE915-C4DE-0173-2BDF-C3D99AABDE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 name="Group 37">
            <a:extLst>
              <a:ext uri="{FF2B5EF4-FFF2-40B4-BE49-F238E27FC236}">
                <a16:creationId xmlns:a16="http://schemas.microsoft.com/office/drawing/2014/main" id="{6BBFFD03-AB85-7F63-38E7-B5622C482B8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9" name="Freeform: Shape 38">
              <a:extLst>
                <a:ext uri="{FF2B5EF4-FFF2-40B4-BE49-F238E27FC236}">
                  <a16:creationId xmlns:a16="http://schemas.microsoft.com/office/drawing/2014/main" id="{7D7A777B-2E0B-50CD-6E92-D2F2E2C9B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39">
              <a:extLst>
                <a:ext uri="{FF2B5EF4-FFF2-40B4-BE49-F238E27FC236}">
                  <a16:creationId xmlns:a16="http://schemas.microsoft.com/office/drawing/2014/main" id="{1A226BD7-D674-4F95-8ABF-060F1E223E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40">
              <a:extLst>
                <a:ext uri="{FF2B5EF4-FFF2-40B4-BE49-F238E27FC236}">
                  <a16:creationId xmlns:a16="http://schemas.microsoft.com/office/drawing/2014/main" id="{B51648E6-F531-F209-BF68-11C0B6381F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2" name="Freeform: Shape 41">
              <a:extLst>
                <a:ext uri="{FF2B5EF4-FFF2-40B4-BE49-F238E27FC236}">
                  <a16:creationId xmlns:a16="http://schemas.microsoft.com/office/drawing/2014/main" id="{0D1E4828-5BA7-0F4B-8634-560756350B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BF7EF660-7777-5161-3594-83640FEC2D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Freeform: Shape 43">
              <a:extLst>
                <a:ext uri="{FF2B5EF4-FFF2-40B4-BE49-F238E27FC236}">
                  <a16:creationId xmlns:a16="http://schemas.microsoft.com/office/drawing/2014/main" id="{3FB7C9E1-8F13-9003-9CE6-DC93D5C2C9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5" name="Freeform: Shape 44">
              <a:extLst>
                <a:ext uri="{FF2B5EF4-FFF2-40B4-BE49-F238E27FC236}">
                  <a16:creationId xmlns:a16="http://schemas.microsoft.com/office/drawing/2014/main" id="{7DBF5943-346F-8F1E-9C02-E36F77E458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02B3F1C2-EE1C-10BF-814C-149E4BED3575}"/>
              </a:ext>
            </a:extLst>
          </p:cNvPr>
          <p:cNvSpPr>
            <a:spLocks noGrp="1"/>
          </p:cNvSpPr>
          <p:nvPr>
            <p:ph type="title"/>
          </p:nvPr>
        </p:nvSpPr>
        <p:spPr>
          <a:xfrm>
            <a:off x="786385" y="841248"/>
            <a:ext cx="5129600" cy="5340097"/>
          </a:xfrm>
        </p:spPr>
        <p:txBody>
          <a:bodyPr anchor="ctr">
            <a:normAutofit/>
          </a:bodyPr>
          <a:lstStyle/>
          <a:p>
            <a:r>
              <a:rPr lang="en-US" sz="4800" dirty="0">
                <a:solidFill>
                  <a:schemeClr val="bg1"/>
                </a:solidFill>
              </a:rPr>
              <a:t>January Effect Analysis (2020-2025)</a:t>
            </a:r>
          </a:p>
        </p:txBody>
      </p:sp>
      <p:sp>
        <p:nvSpPr>
          <p:cNvPr id="3" name="Content Placeholder 2">
            <a:extLst>
              <a:ext uri="{FF2B5EF4-FFF2-40B4-BE49-F238E27FC236}">
                <a16:creationId xmlns:a16="http://schemas.microsoft.com/office/drawing/2014/main" id="{D63D9F19-38C6-9C53-4475-BEDEF49B48EB}"/>
              </a:ext>
            </a:extLst>
          </p:cNvPr>
          <p:cNvSpPr>
            <a:spLocks noGrp="1"/>
          </p:cNvSpPr>
          <p:nvPr>
            <p:ph idx="1"/>
          </p:nvPr>
        </p:nvSpPr>
        <p:spPr>
          <a:xfrm>
            <a:off x="6464410" y="841247"/>
            <a:ext cx="4827436" cy="5759197"/>
          </a:xfrm>
        </p:spPr>
        <p:txBody>
          <a:bodyPr anchor="ctr">
            <a:normAutofit lnSpcReduction="10000"/>
          </a:bodyPr>
          <a:lstStyle/>
          <a:p>
            <a:pPr>
              <a:buFont typeface="Arial" panose="020B0604020202020204" pitchFamily="34" charset="0"/>
              <a:buChar char="•"/>
            </a:pPr>
            <a:r>
              <a:rPr lang="en-US" sz="1300" b="1" dirty="0">
                <a:solidFill>
                  <a:schemeClr val="tx2"/>
                </a:solidFill>
              </a:rPr>
              <a:t>Stationarity</a:t>
            </a:r>
            <a:r>
              <a:rPr lang="en-US" sz="1300" dirty="0">
                <a:solidFill>
                  <a:schemeClr val="tx2"/>
                </a:solidFill>
              </a:rPr>
              <a:t>:</a:t>
            </a:r>
          </a:p>
          <a:p>
            <a:pPr marL="742950" indent="-285750"/>
            <a:r>
              <a:rPr lang="en-US" sz="1300" dirty="0">
                <a:solidFill>
                  <a:schemeClr val="tx2"/>
                </a:solidFill>
                <a:ea typeface="+mn-lt"/>
                <a:cs typeface="+mn-lt"/>
              </a:rPr>
              <a:t>ADF test: Statistic = -8.9415, p-value = 0.000000 → Series is stationary.</a:t>
            </a:r>
          </a:p>
          <a:p>
            <a:r>
              <a:rPr lang="en-US" sz="1300" b="1" dirty="0">
                <a:solidFill>
                  <a:schemeClr val="tx2"/>
                </a:solidFill>
              </a:rPr>
              <a:t>ARIMA(1,0,1) Model</a:t>
            </a:r>
            <a:r>
              <a:rPr lang="en-US" sz="1300" dirty="0">
                <a:solidFill>
                  <a:schemeClr val="tx2"/>
                </a:solidFill>
              </a:rPr>
              <a:t>:</a:t>
            </a:r>
            <a:endParaRPr lang="en-US" sz="1300" dirty="0">
              <a:solidFill>
                <a:schemeClr val="tx2"/>
              </a:solidFill>
              <a:ea typeface="+mn-lt"/>
              <a:cs typeface="+mn-lt"/>
            </a:endParaRPr>
          </a:p>
          <a:p>
            <a:pPr lvl="1"/>
            <a:r>
              <a:rPr lang="en-US" sz="1300">
                <a:solidFill>
                  <a:schemeClr val="tx2"/>
                </a:solidFill>
                <a:ea typeface="+mn-lt"/>
                <a:cs typeface="+mn-lt"/>
              </a:rPr>
              <a:t>No significant drift: Constant = 0.0092, p-value = </a:t>
            </a:r>
            <a:r>
              <a:rPr lang="en-US" sz="1300" dirty="0">
                <a:solidFill>
                  <a:schemeClr val="tx2"/>
                </a:solidFill>
                <a:ea typeface="+mn-lt"/>
                <a:cs typeface="+mn-lt"/>
              </a:rPr>
              <a:t>0.151 → Average returns are not meaningfully different from zero.</a:t>
            </a:r>
            <a:endParaRPr lang="en-US" sz="2400" dirty="0">
              <a:solidFill>
                <a:schemeClr val="tx2"/>
              </a:solidFill>
              <a:ea typeface="+mn-lt"/>
              <a:cs typeface="+mn-lt"/>
            </a:endParaRPr>
          </a:p>
          <a:p>
            <a:pPr lvl="1"/>
            <a:r>
              <a:rPr lang="en-US" sz="1300">
                <a:solidFill>
                  <a:schemeClr val="tx2"/>
                </a:solidFill>
                <a:ea typeface="+mn-lt"/>
                <a:cs typeface="+mn-lt"/>
              </a:rPr>
              <a:t>No significant short-term dynamics: MA(1) = -0.4023, p-value = 0.535 → Past errors do not significantly influence current returns.</a:t>
            </a:r>
            <a:endParaRPr lang="en-US"/>
          </a:p>
          <a:p>
            <a:pPr lvl="1"/>
            <a:r>
              <a:rPr lang="en-US" sz="1300">
                <a:solidFill>
                  <a:schemeClr val="tx2"/>
                </a:solidFill>
                <a:ea typeface="+mn-lt"/>
                <a:cs typeface="+mn-lt"/>
              </a:rPr>
              <a:t>Moderate residual variance: Sigma² = 0.0026, p-value = 0.000 → Model reliably estimates variability in returns.</a:t>
            </a:r>
            <a:endParaRPr lang="en-US"/>
          </a:p>
          <a:p>
            <a:r>
              <a:rPr lang="en-US" sz="1300" b="1" dirty="0">
                <a:solidFill>
                  <a:schemeClr val="tx2"/>
                </a:solidFill>
              </a:rPr>
              <a:t>SARIMA(1,0,1)(1,0,1)[12] Model</a:t>
            </a:r>
            <a:r>
              <a:rPr lang="en-US" sz="1300" dirty="0">
                <a:solidFill>
                  <a:schemeClr val="tx2"/>
                </a:solidFill>
              </a:rPr>
              <a:t>:</a:t>
            </a:r>
            <a:endParaRPr lang="en-US" sz="1200">
              <a:solidFill>
                <a:schemeClr val="tx2"/>
              </a:solidFill>
            </a:endParaRPr>
          </a:p>
          <a:p>
            <a:pPr lvl="1"/>
            <a:r>
              <a:rPr lang="en-US" sz="1300" dirty="0">
                <a:solidFill>
                  <a:schemeClr val="tx2"/>
                </a:solidFill>
                <a:ea typeface="+mn-lt"/>
                <a:cs typeface="+mn-lt"/>
              </a:rPr>
              <a:t>No significant seasonal AR(12): </a:t>
            </a:r>
            <a:r>
              <a:rPr lang="en-US" sz="1300" err="1">
                <a:solidFill>
                  <a:schemeClr val="tx2"/>
                </a:solidFill>
                <a:ea typeface="+mn-lt"/>
                <a:cs typeface="+mn-lt"/>
              </a:rPr>
              <a:t>Coef</a:t>
            </a:r>
            <a:r>
              <a:rPr lang="en-US" sz="1300" dirty="0">
                <a:solidFill>
                  <a:schemeClr val="tx2"/>
                </a:solidFill>
                <a:ea typeface="+mn-lt"/>
                <a:cs typeface="+mn-lt"/>
              </a:rPr>
              <a:t> = -0.7631, p-value = 0.286 → No strong seasonal correlation at lag 12.</a:t>
            </a:r>
          </a:p>
          <a:p>
            <a:pPr lvl="1"/>
            <a:r>
              <a:rPr lang="en-US" sz="1300" dirty="0">
                <a:solidFill>
                  <a:schemeClr val="tx2"/>
                </a:solidFill>
                <a:ea typeface="+mn-lt"/>
                <a:cs typeface="+mn-lt"/>
              </a:rPr>
              <a:t>No significant short-term dynamics: MA(1) = -0.1756, p-value = 0.852 → Past errors do not meaningfully explain returns.</a:t>
            </a:r>
            <a:endParaRPr lang="en-US" sz="1300" dirty="0">
              <a:solidFill>
                <a:schemeClr val="tx2"/>
              </a:solidFill>
            </a:endParaRPr>
          </a:p>
          <a:p>
            <a:pPr marL="685800"/>
            <a:r>
              <a:rPr lang="en-US" sz="1300" dirty="0">
                <a:solidFill>
                  <a:schemeClr val="tx2"/>
                </a:solidFill>
                <a:ea typeface="+mn-lt"/>
                <a:cs typeface="+mn-lt"/>
              </a:rPr>
              <a:t>Moderate residual variance: Sigma² = 0.0025, p-value = 0.248 → Variance estimate remains reasonable, but not statistically strong.</a:t>
            </a:r>
            <a:endParaRPr lang="en-US" sz="1300" dirty="0">
              <a:solidFill>
                <a:schemeClr val="tx2"/>
              </a:solidFill>
            </a:endParaRPr>
          </a:p>
          <a:p>
            <a:pPr marL="0" indent="0">
              <a:buNone/>
            </a:pPr>
            <a:r>
              <a:rPr lang="en-US" sz="1300" b="1" dirty="0">
                <a:solidFill>
                  <a:schemeClr val="tx2"/>
                </a:solidFill>
              </a:rPr>
              <a:t>Seasonality Regression (OLS with Monthly Dummies)</a:t>
            </a:r>
            <a:r>
              <a:rPr lang="en-US" sz="1300" dirty="0">
                <a:solidFill>
                  <a:schemeClr val="tx2"/>
                </a:solidFill>
              </a:rPr>
              <a:t>:</a:t>
            </a:r>
            <a:endParaRPr lang="en-US" sz="1300" dirty="0">
              <a:solidFill>
                <a:schemeClr val="tx2"/>
              </a:solidFill>
              <a:ea typeface="+mn-lt"/>
              <a:cs typeface="+mn-lt"/>
            </a:endParaRPr>
          </a:p>
          <a:p>
            <a:pPr lvl="1"/>
            <a:r>
              <a:rPr lang="en-US" sz="1200">
                <a:solidFill>
                  <a:schemeClr val="tx2"/>
                </a:solidFill>
                <a:ea typeface="+mn-lt"/>
                <a:cs typeface="+mn-lt"/>
              </a:rPr>
              <a:t>Intercept (January): Constant = 0.0074, p-value = 0.746 → Average log return in January is positive but not statistically significant.</a:t>
            </a:r>
          </a:p>
          <a:p>
            <a:pPr lvl="1"/>
            <a:r>
              <a:rPr lang="en-US" sz="1200">
                <a:solidFill>
                  <a:schemeClr val="tx2"/>
                </a:solidFill>
                <a:ea typeface="+mn-lt"/>
                <a:cs typeface="+mn-lt"/>
              </a:rPr>
              <a:t>November: </a:t>
            </a:r>
            <a:r>
              <a:rPr lang="en-US" sz="1200" err="1">
                <a:solidFill>
                  <a:schemeClr val="tx2"/>
                </a:solidFill>
                <a:ea typeface="+mn-lt"/>
                <a:cs typeface="+mn-lt"/>
              </a:rPr>
              <a:t>Coef</a:t>
            </a:r>
            <a:r>
              <a:rPr lang="en-US" sz="1200">
                <a:solidFill>
                  <a:schemeClr val="tx2"/>
                </a:solidFill>
                <a:ea typeface="+mn-lt"/>
                <a:cs typeface="+mn-lt"/>
              </a:rPr>
              <a:t> = 0.0500, p-value = 0.127 → Positive log return in November compared to January, but not statistically significant.</a:t>
            </a:r>
            <a:endParaRPr lang="en-US" sz="1200">
              <a:solidFill>
                <a:schemeClr val="tx2"/>
              </a:solidFill>
            </a:endParaRPr>
          </a:p>
        </p:txBody>
      </p:sp>
    </p:spTree>
    <p:extLst>
      <p:ext uri="{BB962C8B-B14F-4D97-AF65-F5344CB8AC3E}">
        <p14:creationId xmlns:p14="http://schemas.microsoft.com/office/powerpoint/2010/main" val="33041153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A913E51-3FF2-B6A8-52D2-2BC5561826E2}"/>
            </a:ext>
          </a:extLst>
        </p:cNvPr>
        <p:cNvGrpSpPr/>
        <p:nvPr/>
      </p:nvGrpSpPr>
      <p:grpSpPr>
        <a:xfrm>
          <a:off x="0" y="0"/>
          <a:ext cx="0" cy="0"/>
          <a:chOff x="0" y="0"/>
          <a:chExt cx="0" cy="0"/>
        </a:xfrm>
      </p:grpSpPr>
      <p:sp useBgFill="1">
        <p:nvSpPr>
          <p:cNvPr id="15" name="Slide Background Fill">
            <a:extLst>
              <a:ext uri="{FF2B5EF4-FFF2-40B4-BE49-F238E27FC236}">
                <a16:creationId xmlns:a16="http://schemas.microsoft.com/office/drawing/2014/main" id="{D5219E54-EC6E-AB0D-5EA6-6DA9F485F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EEEF5B7F-08B8-D5A5-3599-D3727F53687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8" name="Color Cover">
              <a:extLst>
                <a:ext uri="{FF2B5EF4-FFF2-40B4-BE49-F238E27FC236}">
                  <a16:creationId xmlns:a16="http://schemas.microsoft.com/office/drawing/2014/main" id="{19C03EED-7D8B-B766-5FFF-B0113D97EE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lor Cover">
              <a:extLst>
                <a:ext uri="{FF2B5EF4-FFF2-40B4-BE49-F238E27FC236}">
                  <a16:creationId xmlns:a16="http://schemas.microsoft.com/office/drawing/2014/main" id="{50470395-48AA-100C-2EB7-39BC1CCA09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5F02DFC1-3777-1DC3-ECF1-51889947A2B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2" name="Color">
              <a:extLst>
                <a:ext uri="{FF2B5EF4-FFF2-40B4-BE49-F238E27FC236}">
                  <a16:creationId xmlns:a16="http://schemas.microsoft.com/office/drawing/2014/main" id="{859C4DBE-CCF6-5EFF-B65D-BD607F93A8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lor">
              <a:extLst>
                <a:ext uri="{FF2B5EF4-FFF2-40B4-BE49-F238E27FC236}">
                  <a16:creationId xmlns:a16="http://schemas.microsoft.com/office/drawing/2014/main" id="{FD23962B-C28E-EFAE-1403-087B45C411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4C21C6B3-F6C2-3170-6FB8-A1F8BCD5D66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6" name="Freeform: Shape 25">
              <a:extLst>
                <a:ext uri="{FF2B5EF4-FFF2-40B4-BE49-F238E27FC236}">
                  <a16:creationId xmlns:a16="http://schemas.microsoft.com/office/drawing/2014/main" id="{9CE8F6BD-B865-D85C-6564-CA02507764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DCAB1E6E-43EE-5E61-17D9-D8EA4B96BD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27A8D920-4E5A-B4FD-7E52-200D604256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6663CC05-AB68-B877-99AF-92E764975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81109168-4D40-C19B-F4A6-E8623DCD88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38748D84-C80C-BA45-C5AD-E0E5BF9304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CB0F0149-E507-96B2-1D73-F7D383B286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5BC022C-6BA3-2B9F-E907-1D199ADAF280}"/>
              </a:ext>
            </a:extLst>
          </p:cNvPr>
          <p:cNvSpPr>
            <a:spLocks noGrp="1"/>
          </p:cNvSpPr>
          <p:nvPr>
            <p:ph type="title"/>
          </p:nvPr>
        </p:nvSpPr>
        <p:spPr>
          <a:xfrm>
            <a:off x="1012644" y="1057922"/>
            <a:ext cx="8636510" cy="720828"/>
          </a:xfrm>
        </p:spPr>
        <p:txBody>
          <a:bodyPr vert="horz" lIns="91440" tIns="45720" rIns="91440" bIns="45720" rtlCol="0" anchor="b">
            <a:normAutofit fontScale="90000"/>
          </a:bodyPr>
          <a:lstStyle/>
          <a:p>
            <a:r>
              <a:rPr lang="en-US" sz="4800" dirty="0">
                <a:solidFill>
                  <a:schemeClr val="bg1"/>
                </a:solidFill>
              </a:rPr>
              <a:t>January Effect Analysis (2020-2025)</a:t>
            </a:r>
          </a:p>
        </p:txBody>
      </p:sp>
      <p:pic>
        <p:nvPicPr>
          <p:cNvPr id="4" name="Imagen 3" descr="Gráfico&#10;&#10;El contenido generado por IA puede ser incorrecto.">
            <a:extLst>
              <a:ext uri="{FF2B5EF4-FFF2-40B4-BE49-F238E27FC236}">
                <a16:creationId xmlns:a16="http://schemas.microsoft.com/office/drawing/2014/main" id="{69719D49-EB63-C4B7-85D0-CC2A7687AA32}"/>
              </a:ext>
            </a:extLst>
          </p:cNvPr>
          <p:cNvPicPr>
            <a:picLocks noChangeAspect="1"/>
          </p:cNvPicPr>
          <p:nvPr/>
        </p:nvPicPr>
        <p:blipFill>
          <a:blip r:embed="rId2"/>
          <a:stretch>
            <a:fillRect/>
          </a:stretch>
        </p:blipFill>
        <p:spPr>
          <a:xfrm>
            <a:off x="817129" y="2101465"/>
            <a:ext cx="5647074" cy="3124584"/>
          </a:xfrm>
          <a:prstGeom prst="rect">
            <a:avLst/>
          </a:prstGeom>
        </p:spPr>
      </p:pic>
      <p:pic>
        <p:nvPicPr>
          <p:cNvPr id="6" name="Imagen 5" descr="Gráfico, Gráfico de cajas y bigotes&#10;&#10;El contenido generado por IA puede ser incorrecto.">
            <a:extLst>
              <a:ext uri="{FF2B5EF4-FFF2-40B4-BE49-F238E27FC236}">
                <a16:creationId xmlns:a16="http://schemas.microsoft.com/office/drawing/2014/main" id="{652A5C47-3881-B06D-166C-993B9E056301}"/>
              </a:ext>
            </a:extLst>
          </p:cNvPr>
          <p:cNvPicPr>
            <a:picLocks noChangeAspect="1"/>
          </p:cNvPicPr>
          <p:nvPr/>
        </p:nvPicPr>
        <p:blipFill>
          <a:blip r:embed="rId3"/>
          <a:stretch>
            <a:fillRect/>
          </a:stretch>
        </p:blipFill>
        <p:spPr>
          <a:xfrm>
            <a:off x="6641667" y="2104304"/>
            <a:ext cx="4758363" cy="3496059"/>
          </a:xfrm>
          <a:prstGeom prst="rect">
            <a:avLst/>
          </a:prstGeom>
        </p:spPr>
      </p:pic>
    </p:spTree>
    <p:extLst>
      <p:ext uri="{BB962C8B-B14F-4D97-AF65-F5344CB8AC3E}">
        <p14:creationId xmlns:p14="http://schemas.microsoft.com/office/powerpoint/2010/main" val="2827634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9211195-FC14-E4A6-4B63-2E5C247BE981}"/>
            </a:ext>
          </a:extLst>
        </p:cNvPr>
        <p:cNvGrpSpPr/>
        <p:nvPr/>
      </p:nvGrpSpPr>
      <p:grpSpPr>
        <a:xfrm>
          <a:off x="0" y="0"/>
          <a:ext cx="0" cy="0"/>
          <a:chOff x="0" y="0"/>
          <a:chExt cx="0" cy="0"/>
        </a:xfrm>
      </p:grpSpPr>
      <p:sp useBgFill="1">
        <p:nvSpPr>
          <p:cNvPr id="15" name="Slide Background Fill">
            <a:extLst>
              <a:ext uri="{FF2B5EF4-FFF2-40B4-BE49-F238E27FC236}">
                <a16:creationId xmlns:a16="http://schemas.microsoft.com/office/drawing/2014/main" id="{512BB8E9-FFFD-8EEA-6371-466B2C14BB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1AF92046-4230-496A-4B28-0B7000EAA9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8" name="Color Cover">
              <a:extLst>
                <a:ext uri="{FF2B5EF4-FFF2-40B4-BE49-F238E27FC236}">
                  <a16:creationId xmlns:a16="http://schemas.microsoft.com/office/drawing/2014/main" id="{6A016DA3-C57F-0C4C-BA01-97ABBF1B5C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lor Cover">
              <a:extLst>
                <a:ext uri="{FF2B5EF4-FFF2-40B4-BE49-F238E27FC236}">
                  <a16:creationId xmlns:a16="http://schemas.microsoft.com/office/drawing/2014/main" id="{D6D04EAB-95DC-AF50-9309-B6CDBE7E2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8CDAB60B-7111-1884-835D-8113D5F1D4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2" name="Color">
              <a:extLst>
                <a:ext uri="{FF2B5EF4-FFF2-40B4-BE49-F238E27FC236}">
                  <a16:creationId xmlns:a16="http://schemas.microsoft.com/office/drawing/2014/main" id="{2805FD6C-2DA8-145D-3D98-8A268DCCF0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Color">
              <a:extLst>
                <a:ext uri="{FF2B5EF4-FFF2-40B4-BE49-F238E27FC236}">
                  <a16:creationId xmlns:a16="http://schemas.microsoft.com/office/drawing/2014/main" id="{3A94F02D-A96A-3246-9A32-A039A6A5C7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572F0DF5-250B-25E3-B13C-1587283461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6" name="Freeform: Shape 25">
              <a:extLst>
                <a:ext uri="{FF2B5EF4-FFF2-40B4-BE49-F238E27FC236}">
                  <a16:creationId xmlns:a16="http://schemas.microsoft.com/office/drawing/2014/main" id="{FE2EB5AF-54F3-91B2-645B-AC8E596B40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708D672D-8DF7-FA74-E8BA-E194FBE695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8AB4EEB8-1D7C-E8B1-B5B0-076E172FF0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1F0BE439-5E1C-A71D-934C-68EBF53FE1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CE5E0894-18F0-B7A4-D7E8-B920CD4C82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23CE1FF8-FCCA-296E-F575-3B1746B59ED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D3297A9A-03DF-8626-3DD5-F27484DE4D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36A621B4-D490-9638-1A87-C8C3118E1092}"/>
              </a:ext>
            </a:extLst>
          </p:cNvPr>
          <p:cNvSpPr>
            <a:spLocks noGrp="1"/>
          </p:cNvSpPr>
          <p:nvPr>
            <p:ph type="title"/>
          </p:nvPr>
        </p:nvSpPr>
        <p:spPr>
          <a:xfrm>
            <a:off x="1012644" y="1057922"/>
            <a:ext cx="8636510" cy="720828"/>
          </a:xfrm>
        </p:spPr>
        <p:txBody>
          <a:bodyPr vert="horz" lIns="91440" tIns="45720" rIns="91440" bIns="45720" rtlCol="0" anchor="b">
            <a:normAutofit fontScale="90000"/>
          </a:bodyPr>
          <a:lstStyle/>
          <a:p>
            <a:r>
              <a:rPr lang="en-US" sz="4800" dirty="0">
                <a:solidFill>
                  <a:schemeClr val="bg1"/>
                </a:solidFill>
              </a:rPr>
              <a:t>January Effect Analysis (2020-2025)</a:t>
            </a:r>
          </a:p>
        </p:txBody>
      </p:sp>
      <p:pic>
        <p:nvPicPr>
          <p:cNvPr id="3" name="Imagen 2" descr="Gráfico, Gráfico de líneas&#10;&#10;El contenido generado por IA puede ser incorrecto.">
            <a:extLst>
              <a:ext uri="{FF2B5EF4-FFF2-40B4-BE49-F238E27FC236}">
                <a16:creationId xmlns:a16="http://schemas.microsoft.com/office/drawing/2014/main" id="{3CC60A7C-0A55-7D07-C36C-7A219E851786}"/>
              </a:ext>
            </a:extLst>
          </p:cNvPr>
          <p:cNvPicPr>
            <a:picLocks noChangeAspect="1"/>
          </p:cNvPicPr>
          <p:nvPr/>
        </p:nvPicPr>
        <p:blipFill>
          <a:blip r:embed="rId2"/>
          <a:stretch>
            <a:fillRect/>
          </a:stretch>
        </p:blipFill>
        <p:spPr>
          <a:xfrm>
            <a:off x="1990293" y="1780598"/>
            <a:ext cx="8213725" cy="4095750"/>
          </a:xfrm>
          <a:prstGeom prst="rect">
            <a:avLst/>
          </a:prstGeom>
        </p:spPr>
      </p:pic>
    </p:spTree>
    <p:extLst>
      <p:ext uri="{BB962C8B-B14F-4D97-AF65-F5344CB8AC3E}">
        <p14:creationId xmlns:p14="http://schemas.microsoft.com/office/powerpoint/2010/main" val="1920681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Slide Background Fill">
            <a:extLst>
              <a:ext uri="{FF2B5EF4-FFF2-40B4-BE49-F238E27FC236}">
                <a16:creationId xmlns:a16="http://schemas.microsoft.com/office/drawing/2014/main" id="{9EBF13D5-64BB-423E-9E4C-F39114475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FEBC7BED-6AA7-4C43-BEE8-A3CB5F8C1E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29" name="Color Cover">
              <a:extLst>
                <a:ext uri="{FF2B5EF4-FFF2-40B4-BE49-F238E27FC236}">
                  <a16:creationId xmlns:a16="http://schemas.microsoft.com/office/drawing/2014/main" id="{1C89947A-0D9D-4559-A1F6-5F6CD19708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olor Cover">
              <a:extLst>
                <a:ext uri="{FF2B5EF4-FFF2-40B4-BE49-F238E27FC236}">
                  <a16:creationId xmlns:a16="http://schemas.microsoft.com/office/drawing/2014/main" id="{E0255540-1F77-4262-B834-1ED14250F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BA19DEE5-2EE5-445A-B461-7D2879B052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2" name="Color">
              <a:extLst>
                <a:ext uri="{FF2B5EF4-FFF2-40B4-BE49-F238E27FC236}">
                  <a16:creationId xmlns:a16="http://schemas.microsoft.com/office/drawing/2014/main" id="{FCA5807F-F210-4970-A34F-3573405B4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olor">
              <a:extLst>
                <a:ext uri="{FF2B5EF4-FFF2-40B4-BE49-F238E27FC236}">
                  <a16:creationId xmlns:a16="http://schemas.microsoft.com/office/drawing/2014/main" id="{E9A8BB80-30A6-41EC-BE13-1B088DC3E3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1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1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7" name="Freeform: Shape 2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8" name="Freeform: Shape 2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9" name="Freeform: Shape 2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8BE55CDA-3344-F46F-0333-C022923CA734}"/>
              </a:ext>
            </a:extLst>
          </p:cNvPr>
          <p:cNvSpPr>
            <a:spLocks noGrp="1"/>
          </p:cNvSpPr>
          <p:nvPr>
            <p:ph type="title"/>
          </p:nvPr>
        </p:nvSpPr>
        <p:spPr>
          <a:xfrm>
            <a:off x="1014984" y="908263"/>
            <a:ext cx="10158984" cy="1088155"/>
          </a:xfrm>
        </p:spPr>
        <p:txBody>
          <a:bodyPr anchor="b">
            <a:normAutofit/>
          </a:bodyPr>
          <a:lstStyle/>
          <a:p>
            <a:r>
              <a:rPr lang="en-US" sz="4800">
                <a:solidFill>
                  <a:schemeClr val="bg1"/>
                </a:solidFill>
              </a:rPr>
              <a:t>Conclusions</a:t>
            </a:r>
          </a:p>
        </p:txBody>
      </p:sp>
      <p:sp>
        <p:nvSpPr>
          <p:cNvPr id="3" name="Content Placeholder 2">
            <a:extLst>
              <a:ext uri="{FF2B5EF4-FFF2-40B4-BE49-F238E27FC236}">
                <a16:creationId xmlns:a16="http://schemas.microsoft.com/office/drawing/2014/main" id="{149865E2-E20A-3F22-A3E6-79589BA0B8C9}"/>
              </a:ext>
            </a:extLst>
          </p:cNvPr>
          <p:cNvSpPr>
            <a:spLocks noGrp="1"/>
          </p:cNvSpPr>
          <p:nvPr>
            <p:ph idx="1"/>
          </p:nvPr>
        </p:nvSpPr>
        <p:spPr>
          <a:xfrm>
            <a:off x="1014984" y="2130552"/>
            <a:ext cx="10501884" cy="3638296"/>
          </a:xfrm>
        </p:spPr>
        <p:txBody>
          <a:bodyPr anchor="t">
            <a:normAutofit fontScale="85000" lnSpcReduction="10000"/>
          </a:bodyPr>
          <a:lstStyle/>
          <a:p>
            <a:pPr marL="0" indent="0">
              <a:buNone/>
            </a:pPr>
            <a:endParaRPr lang="en-US" sz="1800" b="1" dirty="0">
              <a:solidFill>
                <a:schemeClr val="bg1"/>
              </a:solidFill>
            </a:endParaRPr>
          </a:p>
          <a:p>
            <a:r>
              <a:rPr lang="en-US" sz="3100" b="1" dirty="0">
                <a:solidFill>
                  <a:schemeClr val="bg1"/>
                </a:solidFill>
                <a:ea typeface="+mn-lt"/>
                <a:cs typeface="+mn-lt"/>
              </a:rPr>
              <a:t>Historical Patterns:</a:t>
            </a:r>
            <a:endParaRPr lang="en-US" sz="3100" b="1" dirty="0">
              <a:solidFill>
                <a:schemeClr val="bg1"/>
              </a:solidFill>
            </a:endParaRPr>
          </a:p>
          <a:p>
            <a:pPr lvl="1">
              <a:buFont typeface="Courier New" panose="020B0604020202020204" pitchFamily="34" charset="0"/>
              <a:buChar char="o"/>
            </a:pPr>
            <a:r>
              <a:rPr lang="en-US" sz="2700" dirty="0">
                <a:solidFill>
                  <a:schemeClr val="bg1"/>
                </a:solidFill>
                <a:ea typeface="+mn-lt"/>
                <a:cs typeface="+mn-lt"/>
              </a:rPr>
              <a:t>1985–1999: Strong January Effect, higher returns compared to other months.</a:t>
            </a:r>
            <a:endParaRPr lang="en-US" sz="2700">
              <a:solidFill>
                <a:schemeClr val="bg1"/>
              </a:solidFill>
            </a:endParaRPr>
          </a:p>
          <a:p>
            <a:pPr lvl="1">
              <a:buFont typeface="Courier New" panose="020B0604020202020204" pitchFamily="34" charset="0"/>
              <a:buChar char="o"/>
            </a:pPr>
            <a:r>
              <a:rPr lang="en-US" sz="2700" dirty="0">
                <a:solidFill>
                  <a:schemeClr val="bg1"/>
                </a:solidFill>
                <a:ea typeface="+mn-lt"/>
                <a:cs typeface="+mn-lt"/>
              </a:rPr>
              <a:t>2000–2009: January weakens, November returns start rising.</a:t>
            </a:r>
            <a:endParaRPr lang="en-US" sz="2700">
              <a:solidFill>
                <a:schemeClr val="bg1"/>
              </a:solidFill>
            </a:endParaRPr>
          </a:p>
          <a:p>
            <a:pPr lvl="1">
              <a:buFont typeface="Courier New" panose="020B0604020202020204" pitchFamily="34" charset="0"/>
              <a:buChar char="o"/>
            </a:pPr>
            <a:r>
              <a:rPr lang="en-US" sz="2700" dirty="0">
                <a:solidFill>
                  <a:schemeClr val="bg1"/>
                </a:solidFill>
                <a:ea typeface="+mn-lt"/>
                <a:cs typeface="+mn-lt"/>
              </a:rPr>
              <a:t>2010–2025: November consistently outperforms January.</a:t>
            </a:r>
          </a:p>
          <a:p>
            <a:r>
              <a:rPr lang="en-US" sz="3100" b="1" dirty="0">
                <a:solidFill>
                  <a:schemeClr val="bg1"/>
                </a:solidFill>
                <a:ea typeface="+mn-lt"/>
                <a:cs typeface="+mn-lt"/>
              </a:rPr>
              <a:t>ARIMA models generally outperformed SARIMA models</a:t>
            </a:r>
            <a:r>
              <a:rPr lang="en-US" sz="3100" dirty="0">
                <a:solidFill>
                  <a:schemeClr val="bg1"/>
                </a:solidFill>
                <a:ea typeface="+mn-lt"/>
                <a:cs typeface="+mn-lt"/>
              </a:rPr>
              <a:t>, as adding seasonal components did not meaningfully improve model fit.</a:t>
            </a:r>
            <a:endParaRPr lang="en-US" sz="3100" dirty="0">
              <a:solidFill>
                <a:schemeClr val="bg1"/>
              </a:solidFill>
            </a:endParaRPr>
          </a:p>
          <a:p>
            <a:r>
              <a:rPr lang="en-US" sz="3100" b="1" dirty="0">
                <a:solidFill>
                  <a:schemeClr val="bg1"/>
                </a:solidFill>
                <a:ea typeface="+mn-lt"/>
                <a:cs typeface="+mn-lt"/>
              </a:rPr>
              <a:t>Seasonality regression results confirm</a:t>
            </a:r>
            <a:r>
              <a:rPr lang="en-US" sz="3100" dirty="0">
                <a:solidFill>
                  <a:schemeClr val="bg1"/>
                </a:solidFill>
                <a:ea typeface="+mn-lt"/>
                <a:cs typeface="+mn-lt"/>
              </a:rPr>
              <a:t> that while historical patterns existed, </a:t>
            </a:r>
            <a:r>
              <a:rPr lang="en-US" sz="3100" b="1" dirty="0">
                <a:solidFill>
                  <a:schemeClr val="bg1"/>
                </a:solidFill>
                <a:ea typeface="+mn-lt"/>
                <a:cs typeface="+mn-lt"/>
              </a:rPr>
              <a:t>modern financial markets have become more efficient</a:t>
            </a:r>
            <a:r>
              <a:rPr lang="en-US" sz="3100" dirty="0">
                <a:solidFill>
                  <a:schemeClr val="bg1"/>
                </a:solidFill>
                <a:ea typeface="+mn-lt"/>
                <a:cs typeface="+mn-lt"/>
              </a:rPr>
              <a:t>, reducing the strength of predictable seasonal anomalies.</a:t>
            </a:r>
            <a:endParaRPr lang="en-US" dirty="0"/>
          </a:p>
          <a:p>
            <a:endParaRPr lang="en-US" sz="3100" dirty="0">
              <a:solidFill>
                <a:schemeClr val="bg1"/>
              </a:solidFill>
            </a:endParaRPr>
          </a:p>
        </p:txBody>
      </p:sp>
    </p:spTree>
    <p:extLst>
      <p:ext uri="{BB962C8B-B14F-4D97-AF65-F5344CB8AC3E}">
        <p14:creationId xmlns:p14="http://schemas.microsoft.com/office/powerpoint/2010/main" val="8418691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Slide Background Fill">
            <a:extLst>
              <a:ext uri="{FF2B5EF4-FFF2-40B4-BE49-F238E27FC236}">
                <a16:creationId xmlns:a16="http://schemas.microsoft.com/office/drawing/2014/main" id="{9EBF13D5-64BB-423E-9E4C-F39114475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 name="Group 27">
            <a:extLst>
              <a:ext uri="{FF2B5EF4-FFF2-40B4-BE49-F238E27FC236}">
                <a16:creationId xmlns:a16="http://schemas.microsoft.com/office/drawing/2014/main" id="{FEBC7BED-6AA7-4C43-BEE8-A3CB5F8C1E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29" name="Color Cover">
              <a:extLst>
                <a:ext uri="{FF2B5EF4-FFF2-40B4-BE49-F238E27FC236}">
                  <a16:creationId xmlns:a16="http://schemas.microsoft.com/office/drawing/2014/main" id="{1C89947A-0D9D-4559-A1F6-5F6CD19708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Color Cover">
              <a:extLst>
                <a:ext uri="{FF2B5EF4-FFF2-40B4-BE49-F238E27FC236}">
                  <a16:creationId xmlns:a16="http://schemas.microsoft.com/office/drawing/2014/main" id="{E0255540-1F77-4262-B834-1ED14250F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a:extLst>
              <a:ext uri="{FF2B5EF4-FFF2-40B4-BE49-F238E27FC236}">
                <a16:creationId xmlns:a16="http://schemas.microsoft.com/office/drawing/2014/main" id="{BA19DEE5-2EE5-445A-B461-7D2879B052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2" name="Color">
              <a:extLst>
                <a:ext uri="{FF2B5EF4-FFF2-40B4-BE49-F238E27FC236}">
                  <a16:creationId xmlns:a16="http://schemas.microsoft.com/office/drawing/2014/main" id="{FCA5807F-F210-4970-A34F-3573405B4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Color">
              <a:extLst>
                <a:ext uri="{FF2B5EF4-FFF2-40B4-BE49-F238E27FC236}">
                  <a16:creationId xmlns:a16="http://schemas.microsoft.com/office/drawing/2014/main" id="{E9A8BB80-30A6-41EC-BE13-1B088DC3E3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 name="Group 33">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35" name="Freeform: Shape 1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6" name="Freeform: Shape 1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7" name="Freeform: Shape 2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8" name="Freeform: Shape 2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9" name="Freeform: Shape 2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0"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1"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8ABB29F9-CDEF-26E4-19DE-E699B7E9A8C0}"/>
              </a:ext>
            </a:extLst>
          </p:cNvPr>
          <p:cNvSpPr>
            <a:spLocks noGrp="1"/>
          </p:cNvSpPr>
          <p:nvPr>
            <p:ph type="title"/>
          </p:nvPr>
        </p:nvSpPr>
        <p:spPr>
          <a:xfrm>
            <a:off x="1014984" y="908263"/>
            <a:ext cx="10158984" cy="1965709"/>
          </a:xfrm>
        </p:spPr>
        <p:txBody>
          <a:bodyPr anchor="b">
            <a:normAutofit/>
          </a:bodyPr>
          <a:lstStyle/>
          <a:p>
            <a:r>
              <a:rPr lang="en-US" sz="6000" dirty="0">
                <a:solidFill>
                  <a:schemeClr val="bg1"/>
                </a:solidFill>
              </a:rPr>
              <a:t>Next Steps</a:t>
            </a:r>
          </a:p>
        </p:txBody>
      </p:sp>
      <p:sp>
        <p:nvSpPr>
          <p:cNvPr id="3" name="Content Placeholder 2">
            <a:extLst>
              <a:ext uri="{FF2B5EF4-FFF2-40B4-BE49-F238E27FC236}">
                <a16:creationId xmlns:a16="http://schemas.microsoft.com/office/drawing/2014/main" id="{DABCA51B-A251-44AE-C267-41D096E26746}"/>
              </a:ext>
            </a:extLst>
          </p:cNvPr>
          <p:cNvSpPr>
            <a:spLocks noGrp="1"/>
          </p:cNvSpPr>
          <p:nvPr>
            <p:ph idx="1"/>
          </p:nvPr>
        </p:nvSpPr>
        <p:spPr>
          <a:xfrm>
            <a:off x="1014984" y="2930888"/>
            <a:ext cx="10158984" cy="3118979"/>
          </a:xfrm>
        </p:spPr>
        <p:txBody>
          <a:bodyPr anchor="t">
            <a:normAutofit/>
          </a:bodyPr>
          <a:lstStyle/>
          <a:p>
            <a:r>
              <a:rPr lang="en-US" dirty="0">
                <a:solidFill>
                  <a:schemeClr val="bg1"/>
                </a:solidFill>
              </a:rPr>
              <a:t>We noticed how in the months that were significantly lower than January there were outliers dragging down their average monthly log return</a:t>
            </a:r>
          </a:p>
          <a:p>
            <a:r>
              <a:rPr lang="en-US" dirty="0">
                <a:solidFill>
                  <a:schemeClr val="bg1"/>
                </a:solidFill>
              </a:rPr>
              <a:t>We would like to rerun our analysis to see if these months are still significantly lower than January when these outliers are removed</a:t>
            </a:r>
          </a:p>
        </p:txBody>
      </p:sp>
    </p:spTree>
    <p:extLst>
      <p:ext uri="{BB962C8B-B14F-4D97-AF65-F5344CB8AC3E}">
        <p14:creationId xmlns:p14="http://schemas.microsoft.com/office/powerpoint/2010/main" val="26708845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Slide Background Fill">
            <a:extLst>
              <a:ext uri="{FF2B5EF4-FFF2-40B4-BE49-F238E27FC236}">
                <a16:creationId xmlns:a16="http://schemas.microsoft.com/office/drawing/2014/main" id="{44D65982-4F00-4330-8DAA-DE6A9E4D6D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CF6A64B7-08F8-451E-AB41-DD048EBB1F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1" name="Color Cover">
              <a:extLst>
                <a:ext uri="{FF2B5EF4-FFF2-40B4-BE49-F238E27FC236}">
                  <a16:creationId xmlns:a16="http://schemas.microsoft.com/office/drawing/2014/main" id="{3F014940-3C31-41DA-9462-608F0FE2F7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Color Cover">
              <a:extLst>
                <a:ext uri="{FF2B5EF4-FFF2-40B4-BE49-F238E27FC236}">
                  <a16:creationId xmlns:a16="http://schemas.microsoft.com/office/drawing/2014/main" id="{64D15CF9-244C-462A-B208-009F99D2AB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2A4265DE-717D-44D8-8CC6-CDC0FB7E9C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5" name="Color">
              <a:extLst>
                <a:ext uri="{FF2B5EF4-FFF2-40B4-BE49-F238E27FC236}">
                  <a16:creationId xmlns:a16="http://schemas.microsoft.com/office/drawing/2014/main" id="{07E6A074-4CF6-45A8-9C2F-4CB55B1AC6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olor">
              <a:extLst>
                <a:ext uri="{FF2B5EF4-FFF2-40B4-BE49-F238E27FC236}">
                  <a16:creationId xmlns:a16="http://schemas.microsoft.com/office/drawing/2014/main" id="{B8308CE3-E1EB-4E6A-AF73-FAA7DCDBA5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9" name="Freeform: Shape 1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4" name="Freeform: Shape 2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BECD971E-2DA7-C57B-895D-7FFEF0266BC9}"/>
              </a:ext>
            </a:extLst>
          </p:cNvPr>
          <p:cNvSpPr>
            <a:spLocks noGrp="1"/>
          </p:cNvSpPr>
          <p:nvPr>
            <p:ph type="title"/>
          </p:nvPr>
        </p:nvSpPr>
        <p:spPr>
          <a:xfrm>
            <a:off x="950841" y="865987"/>
            <a:ext cx="10290318" cy="3049071"/>
          </a:xfrm>
        </p:spPr>
        <p:txBody>
          <a:bodyPr anchor="b">
            <a:normAutofit/>
          </a:bodyPr>
          <a:lstStyle/>
          <a:p>
            <a:pPr algn="ctr"/>
            <a:r>
              <a:rPr lang="en-US" sz="4800">
                <a:solidFill>
                  <a:schemeClr val="bg1"/>
                </a:solidFill>
              </a:rPr>
              <a:t>Thank You!</a:t>
            </a:r>
          </a:p>
        </p:txBody>
      </p:sp>
    </p:spTree>
    <p:extLst>
      <p:ext uri="{BB962C8B-B14F-4D97-AF65-F5344CB8AC3E}">
        <p14:creationId xmlns:p14="http://schemas.microsoft.com/office/powerpoint/2010/main" val="13977466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0"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4" name="Group 53">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55"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8" name="Group 57">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59" name="Freeform: Shape 58">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0" name="Freeform: Shape 59">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1" name="Freeform: Shape 60">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2" name="Freeform: Shape 61">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3" name="Freeform: Shape 62">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4" name="Freeform: Shape 63">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65" name="Freeform: Shape 64">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6DB940EE-AED5-9F35-15FF-8B7422C467BB}"/>
              </a:ext>
            </a:extLst>
          </p:cNvPr>
          <p:cNvSpPr>
            <a:spLocks noGrp="1"/>
          </p:cNvSpPr>
          <p:nvPr>
            <p:ph type="title"/>
          </p:nvPr>
        </p:nvSpPr>
        <p:spPr>
          <a:xfrm>
            <a:off x="786385" y="841248"/>
            <a:ext cx="5129600" cy="5340097"/>
          </a:xfrm>
        </p:spPr>
        <p:txBody>
          <a:bodyPr anchor="ctr">
            <a:normAutofit/>
          </a:bodyPr>
          <a:lstStyle/>
          <a:p>
            <a:r>
              <a:rPr lang="en-US" sz="4800">
                <a:solidFill>
                  <a:schemeClr val="bg1"/>
                </a:solidFill>
              </a:rPr>
              <a:t>Data Description</a:t>
            </a:r>
          </a:p>
        </p:txBody>
      </p:sp>
      <p:sp>
        <p:nvSpPr>
          <p:cNvPr id="3" name="Content Placeholder 2">
            <a:extLst>
              <a:ext uri="{FF2B5EF4-FFF2-40B4-BE49-F238E27FC236}">
                <a16:creationId xmlns:a16="http://schemas.microsoft.com/office/drawing/2014/main" id="{8D141F9F-DAE0-247F-27EF-85A939B657F0}"/>
              </a:ext>
            </a:extLst>
          </p:cNvPr>
          <p:cNvSpPr>
            <a:spLocks noGrp="1"/>
          </p:cNvSpPr>
          <p:nvPr>
            <p:ph idx="1"/>
          </p:nvPr>
        </p:nvSpPr>
        <p:spPr>
          <a:xfrm>
            <a:off x="6464410" y="841247"/>
            <a:ext cx="4484536" cy="5340097"/>
          </a:xfrm>
        </p:spPr>
        <p:txBody>
          <a:bodyPr vert="horz" lIns="91440" tIns="45720" rIns="91440" bIns="45720" rtlCol="0" anchor="ctr">
            <a:normAutofit/>
          </a:bodyPr>
          <a:lstStyle/>
          <a:p>
            <a:r>
              <a:rPr lang="en-US" sz="1800" b="1">
                <a:solidFill>
                  <a:schemeClr val="tx2"/>
                </a:solidFill>
                <a:latin typeface="Aptos"/>
                <a:cs typeface="Times New Roman"/>
              </a:rPr>
              <a:t>Data Source: </a:t>
            </a:r>
            <a:endParaRPr lang="en-US" sz="1800" b="1">
              <a:solidFill>
                <a:schemeClr val="tx2"/>
              </a:solidFill>
              <a:latin typeface="Aptos"/>
            </a:endParaRPr>
          </a:p>
          <a:p>
            <a:pPr lvl="1">
              <a:buFont typeface="Courier New" panose="020B0604020202020204" pitchFamily="34" charset="0"/>
              <a:buChar char="o"/>
            </a:pPr>
            <a:r>
              <a:rPr lang="en-US" sz="1800">
                <a:solidFill>
                  <a:schemeClr val="tx2"/>
                </a:solidFill>
                <a:latin typeface="Aptos"/>
                <a:cs typeface="Times New Roman"/>
              </a:rPr>
              <a:t>Yahoo Finance</a:t>
            </a:r>
            <a:endParaRPr lang="en-US" sz="1800">
              <a:solidFill>
                <a:schemeClr val="tx2"/>
              </a:solidFill>
              <a:latin typeface="Aptos"/>
            </a:endParaRPr>
          </a:p>
          <a:p>
            <a:r>
              <a:rPr lang="en-US" sz="1800" b="1">
                <a:solidFill>
                  <a:schemeClr val="tx2"/>
                </a:solidFill>
                <a:latin typeface="Aptos"/>
                <a:cs typeface="Times New Roman"/>
              </a:rPr>
              <a:t>Data Description:</a:t>
            </a:r>
          </a:p>
          <a:p>
            <a:pPr lvl="1">
              <a:buFont typeface="Courier New" panose="020B0604020202020204" pitchFamily="34" charset="0"/>
              <a:buChar char="o"/>
            </a:pPr>
            <a:r>
              <a:rPr lang="en-US" sz="1800">
                <a:solidFill>
                  <a:schemeClr val="tx2"/>
                </a:solidFill>
                <a:latin typeface="Aptos"/>
                <a:cs typeface="Times New Roman"/>
              </a:rPr>
              <a:t>Monthly stock price data for S&amp;P 500 companies</a:t>
            </a:r>
            <a:endParaRPr lang="en-US" sz="1800">
              <a:solidFill>
                <a:schemeClr val="tx2"/>
              </a:solidFill>
              <a:latin typeface="Aptos"/>
            </a:endParaRPr>
          </a:p>
          <a:p>
            <a:pPr lvl="1">
              <a:buFont typeface="Courier New" panose="020B0604020202020204" pitchFamily="34" charset="0"/>
              <a:buChar char="o"/>
            </a:pPr>
            <a:r>
              <a:rPr lang="en-US" sz="1800">
                <a:solidFill>
                  <a:schemeClr val="tx2"/>
                </a:solidFill>
                <a:latin typeface="Aptos"/>
                <a:cs typeface="Times New Roman"/>
              </a:rPr>
              <a:t>Time frame: 1985 to present</a:t>
            </a:r>
          </a:p>
          <a:p>
            <a:r>
              <a:rPr lang="en-US" sz="1800" b="1">
                <a:solidFill>
                  <a:schemeClr val="tx2"/>
                </a:solidFill>
                <a:latin typeface="Aptos"/>
                <a:cs typeface="Times New Roman"/>
              </a:rPr>
              <a:t>Key Variables:</a:t>
            </a:r>
          </a:p>
          <a:p>
            <a:pPr lvl="1">
              <a:buFont typeface="Courier New" panose="020B0604020202020204" pitchFamily="34" charset="0"/>
              <a:buChar char="o"/>
            </a:pPr>
            <a:r>
              <a:rPr lang="en-US" sz="1800">
                <a:solidFill>
                  <a:schemeClr val="tx2"/>
                </a:solidFill>
                <a:latin typeface="Aptos"/>
                <a:cs typeface="Times New Roman"/>
              </a:rPr>
              <a:t>Date</a:t>
            </a:r>
          </a:p>
          <a:p>
            <a:pPr lvl="1">
              <a:buFont typeface="Courier New" panose="020B0604020202020204" pitchFamily="34" charset="0"/>
              <a:buChar char="o"/>
            </a:pPr>
            <a:r>
              <a:rPr lang="en-US" sz="1800">
                <a:solidFill>
                  <a:schemeClr val="tx2"/>
                </a:solidFill>
                <a:latin typeface="Aptos"/>
                <a:cs typeface="Times New Roman"/>
              </a:rPr>
              <a:t>Closing price</a:t>
            </a:r>
          </a:p>
          <a:p>
            <a:pPr lvl="1">
              <a:buFont typeface="Courier New" panose="020B0604020202020204" pitchFamily="34" charset="0"/>
              <a:buChar char="o"/>
            </a:pPr>
            <a:r>
              <a:rPr lang="en-US" sz="1800">
                <a:solidFill>
                  <a:schemeClr val="tx2"/>
                </a:solidFill>
                <a:latin typeface="Aptos"/>
                <a:cs typeface="Times New Roman"/>
              </a:rPr>
              <a:t>High </a:t>
            </a:r>
          </a:p>
          <a:p>
            <a:pPr lvl="1">
              <a:buFont typeface="Courier New" panose="020B0604020202020204" pitchFamily="34" charset="0"/>
              <a:buChar char="o"/>
            </a:pPr>
            <a:r>
              <a:rPr lang="en-US" sz="1800">
                <a:solidFill>
                  <a:schemeClr val="tx2"/>
                </a:solidFill>
                <a:latin typeface="Aptos"/>
                <a:cs typeface="Times New Roman"/>
              </a:rPr>
              <a:t>Low</a:t>
            </a:r>
          </a:p>
          <a:p>
            <a:pPr lvl="1">
              <a:buFont typeface="Courier New" panose="020B0604020202020204" pitchFamily="34" charset="0"/>
              <a:buChar char="o"/>
            </a:pPr>
            <a:r>
              <a:rPr lang="en-US" sz="1800">
                <a:solidFill>
                  <a:schemeClr val="tx2"/>
                </a:solidFill>
                <a:latin typeface="Aptos"/>
                <a:cs typeface="Times New Roman"/>
              </a:rPr>
              <a:t>Opening price</a:t>
            </a:r>
          </a:p>
          <a:p>
            <a:pPr lvl="1">
              <a:buFont typeface="Courier New" panose="020B0604020202020204" pitchFamily="34" charset="0"/>
              <a:buChar char="o"/>
            </a:pPr>
            <a:r>
              <a:rPr lang="en-US" sz="1800">
                <a:solidFill>
                  <a:schemeClr val="tx2"/>
                </a:solidFill>
                <a:latin typeface="Aptos"/>
                <a:cs typeface="Times New Roman"/>
              </a:rPr>
              <a:t>Volume</a:t>
            </a:r>
          </a:p>
          <a:p>
            <a:pPr lvl="1">
              <a:buFont typeface="Courier New" panose="020B0604020202020204" pitchFamily="34" charset="0"/>
              <a:buChar char="o"/>
            </a:pPr>
            <a:endParaRPr lang="en-US" sz="1800">
              <a:solidFill>
                <a:schemeClr val="tx2"/>
              </a:solidFill>
              <a:latin typeface="Times New Roman"/>
              <a:cs typeface="Times New Roman"/>
            </a:endParaRPr>
          </a:p>
        </p:txBody>
      </p:sp>
    </p:spTree>
    <p:extLst>
      <p:ext uri="{BB962C8B-B14F-4D97-AF65-F5344CB8AC3E}">
        <p14:creationId xmlns:p14="http://schemas.microsoft.com/office/powerpoint/2010/main" val="3362416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Slide Background Fill">
            <a:extLst>
              <a:ext uri="{FF2B5EF4-FFF2-40B4-BE49-F238E27FC236}">
                <a16:creationId xmlns:a16="http://schemas.microsoft.com/office/drawing/2014/main" id="{9EBF13D5-64BB-423E-9E4C-F39114475A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FEBC7BED-6AA7-4C43-BEE8-A3CB5F8C1E0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33" name="Color Cover">
              <a:extLst>
                <a:ext uri="{FF2B5EF4-FFF2-40B4-BE49-F238E27FC236}">
                  <a16:creationId xmlns:a16="http://schemas.microsoft.com/office/drawing/2014/main" id="{1C89947A-0D9D-4559-A1F6-5F6CD19708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Color Cover">
              <a:extLst>
                <a:ext uri="{FF2B5EF4-FFF2-40B4-BE49-F238E27FC236}">
                  <a16:creationId xmlns:a16="http://schemas.microsoft.com/office/drawing/2014/main" id="{E0255540-1F77-4262-B834-1ED14250FD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 name="Group 35">
            <a:extLst>
              <a:ext uri="{FF2B5EF4-FFF2-40B4-BE49-F238E27FC236}">
                <a16:creationId xmlns:a16="http://schemas.microsoft.com/office/drawing/2014/main" id="{BA19DEE5-2EE5-445A-B461-7D2879B0520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37" name="Color">
              <a:extLst>
                <a:ext uri="{FF2B5EF4-FFF2-40B4-BE49-F238E27FC236}">
                  <a16:creationId xmlns:a16="http://schemas.microsoft.com/office/drawing/2014/main" id="{FCA5807F-F210-4970-A34F-3573405B48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Color">
              <a:extLst>
                <a:ext uri="{FF2B5EF4-FFF2-40B4-BE49-F238E27FC236}">
                  <a16:creationId xmlns:a16="http://schemas.microsoft.com/office/drawing/2014/main" id="{E9A8BB80-30A6-41EC-BE13-1B088DC3E3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41" name="Freeform: Shape 40">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2" name="Freeform: Shape 41">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3" name="Freeform: Shape 42">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4" name="Freeform: Shape 43">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5" name="Freeform: Shape 44">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6" name="Freeform: Shape 45">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47" name="Freeform: Shape 46">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9DFC259D-E862-BA58-A219-62BAB53D7283}"/>
              </a:ext>
            </a:extLst>
          </p:cNvPr>
          <p:cNvSpPr>
            <a:spLocks noGrp="1"/>
          </p:cNvSpPr>
          <p:nvPr>
            <p:ph type="title"/>
          </p:nvPr>
        </p:nvSpPr>
        <p:spPr>
          <a:xfrm>
            <a:off x="1014984" y="908263"/>
            <a:ext cx="10158984" cy="1033763"/>
          </a:xfrm>
        </p:spPr>
        <p:txBody>
          <a:bodyPr anchor="b">
            <a:normAutofit/>
          </a:bodyPr>
          <a:lstStyle/>
          <a:p>
            <a:r>
              <a:rPr lang="en-US" sz="4800">
                <a:solidFill>
                  <a:schemeClr val="bg1"/>
                </a:solidFill>
              </a:rPr>
              <a:t>Time Series Techniques</a:t>
            </a:r>
          </a:p>
        </p:txBody>
      </p:sp>
      <p:sp>
        <p:nvSpPr>
          <p:cNvPr id="3" name="Content Placeholder 2">
            <a:extLst>
              <a:ext uri="{FF2B5EF4-FFF2-40B4-BE49-F238E27FC236}">
                <a16:creationId xmlns:a16="http://schemas.microsoft.com/office/drawing/2014/main" id="{33098AE9-9A79-2638-FC80-B78F786EF6BC}"/>
              </a:ext>
            </a:extLst>
          </p:cNvPr>
          <p:cNvSpPr>
            <a:spLocks noGrp="1"/>
          </p:cNvSpPr>
          <p:nvPr>
            <p:ph idx="1"/>
          </p:nvPr>
        </p:nvSpPr>
        <p:spPr>
          <a:xfrm>
            <a:off x="1012134" y="2120280"/>
            <a:ext cx="10158984" cy="2596896"/>
          </a:xfrm>
        </p:spPr>
        <p:txBody>
          <a:bodyPr vert="horz" lIns="91440" tIns="45720" rIns="91440" bIns="45720" rtlCol="0" anchor="t">
            <a:normAutofit lnSpcReduction="10000"/>
          </a:bodyPr>
          <a:lstStyle/>
          <a:p>
            <a:r>
              <a:rPr lang="en-US" sz="1500" b="1" dirty="0">
                <a:solidFill>
                  <a:schemeClr val="bg1"/>
                </a:solidFill>
                <a:ea typeface="+mn-lt"/>
                <a:cs typeface="+mn-lt"/>
              </a:rPr>
              <a:t>Data Preparation:</a:t>
            </a:r>
            <a:endParaRPr lang="en-US" sz="1500" b="1" dirty="0">
              <a:solidFill>
                <a:schemeClr val="bg1"/>
              </a:solidFill>
            </a:endParaRPr>
          </a:p>
          <a:p>
            <a:pPr lvl="1"/>
            <a:r>
              <a:rPr lang="en-US" sz="1500" dirty="0">
                <a:solidFill>
                  <a:schemeClr val="bg1"/>
                </a:solidFill>
                <a:ea typeface="+mn-lt"/>
                <a:cs typeface="+mn-lt"/>
              </a:rPr>
              <a:t>Calculate monthly log returns from S&amp;P 500 prices</a:t>
            </a:r>
            <a:endParaRPr lang="en-US" sz="1500" dirty="0">
              <a:solidFill>
                <a:schemeClr val="bg1"/>
              </a:solidFill>
            </a:endParaRPr>
          </a:p>
          <a:p>
            <a:pPr lvl="1"/>
            <a:r>
              <a:rPr lang="en-US" sz="1500" dirty="0">
                <a:solidFill>
                  <a:schemeClr val="bg1"/>
                </a:solidFill>
                <a:ea typeface="+mn-lt"/>
                <a:cs typeface="+mn-lt"/>
              </a:rPr>
              <a:t>Test for stationarity using visual inspection and the Augmented Dickey-Fuller (ADF) test.</a:t>
            </a:r>
            <a:endParaRPr lang="en-US" sz="1500" dirty="0">
              <a:solidFill>
                <a:schemeClr val="bg1"/>
              </a:solidFill>
            </a:endParaRPr>
          </a:p>
          <a:p>
            <a:r>
              <a:rPr lang="en-US" sz="1500" b="1" dirty="0">
                <a:solidFill>
                  <a:schemeClr val="bg1"/>
                </a:solidFill>
                <a:ea typeface="+mn-lt"/>
                <a:cs typeface="+mn-lt"/>
              </a:rPr>
              <a:t>Seasonality Detection:</a:t>
            </a:r>
            <a:endParaRPr lang="en-US" sz="1500" b="1" dirty="0">
              <a:solidFill>
                <a:schemeClr val="bg1"/>
              </a:solidFill>
            </a:endParaRPr>
          </a:p>
          <a:p>
            <a:pPr lvl="1"/>
            <a:r>
              <a:rPr lang="en-US" sz="1500" dirty="0">
                <a:solidFill>
                  <a:schemeClr val="bg1"/>
                </a:solidFill>
                <a:ea typeface="+mn-lt"/>
                <a:cs typeface="+mn-lt"/>
              </a:rPr>
              <a:t>Apply STL decomposition to isolate seasonal patterns, focusing on January and November.</a:t>
            </a:r>
            <a:endParaRPr lang="en-US" sz="1500" dirty="0">
              <a:solidFill>
                <a:schemeClr val="bg1"/>
              </a:solidFill>
            </a:endParaRPr>
          </a:p>
          <a:p>
            <a:pPr lvl="1"/>
            <a:r>
              <a:rPr lang="en-US" sz="1500" dirty="0">
                <a:solidFill>
                  <a:schemeClr val="bg1"/>
                </a:solidFill>
                <a:ea typeface="+mn-lt"/>
                <a:cs typeface="+mn-lt"/>
              </a:rPr>
              <a:t>Use regression with monthly dummy variables to test significance of returns.</a:t>
            </a:r>
            <a:endParaRPr lang="en-US" sz="1500" dirty="0">
              <a:solidFill>
                <a:schemeClr val="bg1"/>
              </a:solidFill>
            </a:endParaRPr>
          </a:p>
          <a:p>
            <a:r>
              <a:rPr lang="en-US" sz="1500" b="1" dirty="0">
                <a:solidFill>
                  <a:schemeClr val="bg1"/>
                </a:solidFill>
                <a:ea typeface="+mn-lt"/>
                <a:cs typeface="+mn-lt"/>
              </a:rPr>
              <a:t>Modeling &amp; Forecasting:</a:t>
            </a:r>
            <a:endParaRPr lang="en-US" sz="1500" b="1" dirty="0">
              <a:solidFill>
                <a:schemeClr val="bg1"/>
              </a:solidFill>
            </a:endParaRPr>
          </a:p>
          <a:p>
            <a:pPr lvl="1"/>
            <a:r>
              <a:rPr lang="en-US" sz="1500" dirty="0">
                <a:solidFill>
                  <a:schemeClr val="bg1"/>
                </a:solidFill>
                <a:ea typeface="+mn-lt"/>
                <a:cs typeface="+mn-lt"/>
              </a:rPr>
              <a:t>Fit ARIMA and SARIMA models.</a:t>
            </a:r>
            <a:endParaRPr lang="en-US" sz="1500" dirty="0">
              <a:solidFill>
                <a:schemeClr val="bg1"/>
              </a:solidFill>
            </a:endParaRPr>
          </a:p>
          <a:p>
            <a:pPr lvl="1"/>
            <a:r>
              <a:rPr lang="en-US" sz="1500" dirty="0">
                <a:solidFill>
                  <a:schemeClr val="bg1"/>
                </a:solidFill>
                <a:ea typeface="+mn-lt"/>
                <a:cs typeface="+mn-lt"/>
              </a:rPr>
              <a:t>Compare forecasting performance using MAE (mean absolute error) and RMSE (root mean squared error) to assess the impact of seasonality.</a:t>
            </a:r>
            <a:endParaRPr lang="en-US" sz="1500" dirty="0">
              <a:solidFill>
                <a:schemeClr val="bg1"/>
              </a:solidFill>
            </a:endParaRPr>
          </a:p>
        </p:txBody>
      </p:sp>
    </p:spTree>
    <p:extLst>
      <p:ext uri="{BB962C8B-B14F-4D97-AF65-F5344CB8AC3E}">
        <p14:creationId xmlns:p14="http://schemas.microsoft.com/office/powerpoint/2010/main" val="421371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3"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8BAD95D2-5B1F-0BB0-3F33-3AF11EBD4BD2}"/>
              </a:ext>
            </a:extLst>
          </p:cNvPr>
          <p:cNvSpPr>
            <a:spLocks noGrp="1"/>
          </p:cNvSpPr>
          <p:nvPr>
            <p:ph type="title"/>
          </p:nvPr>
        </p:nvSpPr>
        <p:spPr>
          <a:xfrm>
            <a:off x="786385" y="841248"/>
            <a:ext cx="5129600" cy="5340097"/>
          </a:xfrm>
        </p:spPr>
        <p:txBody>
          <a:bodyPr anchor="ctr">
            <a:normAutofit/>
          </a:bodyPr>
          <a:lstStyle/>
          <a:p>
            <a:r>
              <a:rPr lang="en-US" sz="4800">
                <a:solidFill>
                  <a:schemeClr val="bg1"/>
                </a:solidFill>
              </a:rPr>
              <a:t>January Effect Analysis (1990-2024)</a:t>
            </a:r>
          </a:p>
        </p:txBody>
      </p:sp>
      <p:sp>
        <p:nvSpPr>
          <p:cNvPr id="3" name="Content Placeholder 2">
            <a:extLst>
              <a:ext uri="{FF2B5EF4-FFF2-40B4-BE49-F238E27FC236}">
                <a16:creationId xmlns:a16="http://schemas.microsoft.com/office/drawing/2014/main" id="{C7F6A994-E1ED-F63B-8BAF-1BFB98CCAA3C}"/>
              </a:ext>
            </a:extLst>
          </p:cNvPr>
          <p:cNvSpPr>
            <a:spLocks noGrp="1"/>
          </p:cNvSpPr>
          <p:nvPr>
            <p:ph idx="1"/>
          </p:nvPr>
        </p:nvSpPr>
        <p:spPr>
          <a:xfrm>
            <a:off x="6464410" y="841247"/>
            <a:ext cx="4484536" cy="5340097"/>
          </a:xfrm>
        </p:spPr>
        <p:txBody>
          <a:bodyPr anchor="ctr">
            <a:normAutofit/>
          </a:bodyPr>
          <a:lstStyle/>
          <a:p>
            <a:pPr>
              <a:buFont typeface="Arial" panose="020B0604020202020204" pitchFamily="34" charset="0"/>
              <a:buChar char="•"/>
            </a:pPr>
            <a:r>
              <a:rPr lang="en-US" sz="1400" b="1">
                <a:solidFill>
                  <a:schemeClr val="tx2"/>
                </a:solidFill>
              </a:rPr>
              <a:t>Stationarity Check</a:t>
            </a:r>
            <a:r>
              <a:rPr lang="en-US" sz="1400">
                <a:solidFill>
                  <a:schemeClr val="tx2"/>
                </a:solidFill>
              </a:rPr>
              <a:t>:</a:t>
            </a:r>
          </a:p>
          <a:p>
            <a:pPr marL="742950" lvl="1" indent="-285750">
              <a:buFont typeface="Arial" panose="020B0604020202020204" pitchFamily="34" charset="0"/>
              <a:buChar char="•"/>
            </a:pPr>
            <a:r>
              <a:rPr lang="en-US" sz="1400">
                <a:solidFill>
                  <a:schemeClr val="tx2"/>
                </a:solidFill>
              </a:rPr>
              <a:t>ADF test statistic = -20.44 (p = 0.0000) → Series is stationary.</a:t>
            </a:r>
          </a:p>
          <a:p>
            <a:pPr>
              <a:buFont typeface="Arial" panose="020B0604020202020204" pitchFamily="34" charset="0"/>
              <a:buChar char="•"/>
            </a:pPr>
            <a:r>
              <a:rPr lang="en-US" sz="1400" b="1">
                <a:solidFill>
                  <a:schemeClr val="tx2"/>
                </a:solidFill>
              </a:rPr>
              <a:t>ARIMA (1,0,1) Model</a:t>
            </a:r>
            <a:r>
              <a:rPr lang="en-US" sz="1400">
                <a:solidFill>
                  <a:schemeClr val="tx2"/>
                </a:solidFill>
              </a:rPr>
              <a:t>:</a:t>
            </a:r>
          </a:p>
          <a:p>
            <a:pPr marL="742950" lvl="1" indent="-285750">
              <a:buFont typeface="Arial" panose="020B0604020202020204" pitchFamily="34" charset="0"/>
              <a:buChar char="•"/>
            </a:pPr>
            <a:r>
              <a:rPr lang="en-US" sz="1400">
                <a:solidFill>
                  <a:schemeClr val="tx2"/>
                </a:solidFill>
              </a:rPr>
              <a:t>Only the constant term is significant (0.0069, p = 0.004).</a:t>
            </a:r>
          </a:p>
          <a:p>
            <a:pPr marL="742950" lvl="1" indent="-285750">
              <a:buFont typeface="Arial" panose="020B0604020202020204" pitchFamily="34" charset="0"/>
              <a:buChar char="•"/>
            </a:pPr>
            <a:r>
              <a:rPr lang="en-US" sz="1400">
                <a:solidFill>
                  <a:schemeClr val="tx2"/>
                </a:solidFill>
              </a:rPr>
              <a:t>Suggests an average monthly return of 0.69%.</a:t>
            </a:r>
          </a:p>
          <a:p>
            <a:pPr>
              <a:buFont typeface="Arial" panose="020B0604020202020204" pitchFamily="34" charset="0"/>
              <a:buChar char="•"/>
            </a:pPr>
            <a:r>
              <a:rPr lang="en-US" sz="1400" b="1">
                <a:solidFill>
                  <a:schemeClr val="tx2"/>
                </a:solidFill>
              </a:rPr>
              <a:t>SARIMA (1, 0, 1) × (1, 0, 1, 12)</a:t>
            </a:r>
            <a:r>
              <a:rPr lang="en-US" sz="1400">
                <a:solidFill>
                  <a:schemeClr val="tx2"/>
                </a:solidFill>
              </a:rPr>
              <a:t> </a:t>
            </a:r>
            <a:r>
              <a:rPr lang="en-US" sz="1400" b="1">
                <a:solidFill>
                  <a:schemeClr val="tx2"/>
                </a:solidFill>
              </a:rPr>
              <a:t> Model</a:t>
            </a:r>
            <a:r>
              <a:rPr lang="en-US" sz="1400">
                <a:solidFill>
                  <a:schemeClr val="tx2"/>
                </a:solidFill>
              </a:rPr>
              <a:t>:</a:t>
            </a:r>
          </a:p>
          <a:p>
            <a:pPr marL="742950" lvl="1" indent="-285750">
              <a:buFont typeface="Arial" panose="020B0604020202020204" pitchFamily="34" charset="0"/>
              <a:buChar char="•"/>
            </a:pPr>
            <a:r>
              <a:rPr lang="en-US" sz="1400">
                <a:solidFill>
                  <a:schemeClr val="tx2"/>
                </a:solidFill>
              </a:rPr>
              <a:t>Only error variance (</a:t>
            </a:r>
            <a:r>
              <a:rPr lang="el-GR" sz="1400">
                <a:solidFill>
                  <a:schemeClr val="tx2"/>
                </a:solidFill>
              </a:rPr>
              <a:t>σ²) </a:t>
            </a:r>
            <a:r>
              <a:rPr lang="en-US" sz="1400">
                <a:solidFill>
                  <a:schemeClr val="tx2"/>
                </a:solidFill>
              </a:rPr>
              <a:t>is significant.</a:t>
            </a:r>
          </a:p>
          <a:p>
            <a:pPr marL="742950" lvl="1" indent="-285750">
              <a:buFont typeface="Arial" panose="020B0604020202020204" pitchFamily="34" charset="0"/>
              <a:buChar char="•"/>
            </a:pPr>
            <a:r>
              <a:rPr lang="en-US" sz="1400">
                <a:solidFill>
                  <a:schemeClr val="tx2"/>
                </a:solidFill>
              </a:rPr>
              <a:t>AR and MA terms are not significant.</a:t>
            </a:r>
          </a:p>
          <a:p>
            <a:pPr>
              <a:buFont typeface="Arial" panose="020B0604020202020204" pitchFamily="34" charset="0"/>
              <a:buChar char="•"/>
            </a:pPr>
            <a:r>
              <a:rPr lang="en-US" sz="1400" b="1">
                <a:solidFill>
                  <a:schemeClr val="tx2"/>
                </a:solidFill>
              </a:rPr>
              <a:t>Seasonality Regression</a:t>
            </a:r>
            <a:r>
              <a:rPr lang="en-US" sz="1400">
                <a:solidFill>
                  <a:schemeClr val="tx2"/>
                </a:solidFill>
              </a:rPr>
              <a:t>:</a:t>
            </a:r>
          </a:p>
          <a:p>
            <a:pPr marL="742950" lvl="1" indent="-285750">
              <a:buFont typeface="Arial" panose="020B0604020202020204" pitchFamily="34" charset="0"/>
              <a:buChar char="•"/>
            </a:pPr>
            <a:r>
              <a:rPr lang="en-US" sz="1400">
                <a:solidFill>
                  <a:schemeClr val="tx2"/>
                </a:solidFill>
              </a:rPr>
              <a:t>No month coefficients or intercept are significant.</a:t>
            </a:r>
          </a:p>
          <a:p>
            <a:pPr marL="742950" lvl="1" indent="-285750">
              <a:buFont typeface="Arial" panose="020B0604020202020204" pitchFamily="34" charset="0"/>
              <a:buChar char="•"/>
            </a:pPr>
            <a:r>
              <a:rPr lang="en-US" sz="1400">
                <a:solidFill>
                  <a:schemeClr val="tx2"/>
                </a:solidFill>
              </a:rPr>
              <a:t>F-statistic p = 0.0755, showing no strong seasonal effects.</a:t>
            </a:r>
          </a:p>
          <a:p>
            <a:pPr marL="285750" indent="-285750"/>
            <a:r>
              <a:rPr lang="en-US" sz="1400" b="1">
                <a:solidFill>
                  <a:schemeClr val="tx2"/>
                </a:solidFill>
              </a:rPr>
              <a:t>Refined Approach: </a:t>
            </a:r>
          </a:p>
          <a:p>
            <a:pPr marL="742950" lvl="1" indent="-285750">
              <a:buFont typeface="Arial" panose="020B0604020202020204" pitchFamily="34" charset="0"/>
              <a:buChar char="•"/>
            </a:pPr>
            <a:r>
              <a:rPr lang="en-US" sz="1400">
                <a:solidFill>
                  <a:schemeClr val="tx2"/>
                </a:solidFill>
              </a:rPr>
              <a:t>Model Validation Test: inflated close prices in January/November </a:t>
            </a:r>
            <a:r>
              <a:rPr lang="en-US" sz="1400">
                <a:solidFill>
                  <a:schemeClr val="tx2"/>
                </a:solidFill>
                <a:sym typeface="Wingdings" pitchFamily="2" charset="2"/>
              </a:rPr>
              <a:t> models </a:t>
            </a:r>
            <a:r>
              <a:rPr lang="en-US" sz="1400">
                <a:solidFill>
                  <a:schemeClr val="tx2"/>
                </a:solidFill>
              </a:rPr>
              <a:t>correctly identified significant results</a:t>
            </a:r>
          </a:p>
          <a:p>
            <a:pPr marL="742950" lvl="1" indent="-285750">
              <a:buFont typeface="Arial" panose="020B0604020202020204" pitchFamily="34" charset="0"/>
              <a:buChar char="•"/>
            </a:pPr>
            <a:r>
              <a:rPr lang="en-US" sz="1400">
                <a:solidFill>
                  <a:schemeClr val="tx2"/>
                </a:solidFill>
              </a:rPr>
              <a:t>Wide timeline likely averaged out potential seasonal trends </a:t>
            </a:r>
            <a:r>
              <a:rPr lang="en-US" sz="1400">
                <a:solidFill>
                  <a:schemeClr val="tx2"/>
                </a:solidFill>
                <a:sym typeface="Wingdings" pitchFamily="2" charset="2"/>
              </a:rPr>
              <a:t> analyze each decade</a:t>
            </a:r>
            <a:endParaRPr lang="en-US" sz="1400">
              <a:solidFill>
                <a:schemeClr val="tx2"/>
              </a:solidFill>
            </a:endParaRPr>
          </a:p>
          <a:p>
            <a:endParaRPr lang="en-US" sz="1400">
              <a:solidFill>
                <a:schemeClr val="tx2"/>
              </a:solidFill>
            </a:endParaRPr>
          </a:p>
        </p:txBody>
      </p:sp>
    </p:spTree>
    <p:extLst>
      <p:ext uri="{BB962C8B-B14F-4D97-AF65-F5344CB8AC3E}">
        <p14:creationId xmlns:p14="http://schemas.microsoft.com/office/powerpoint/2010/main" val="31137597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963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B58FB4AD-41E6-47ED-BDA3-A923E30D37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7034"/>
            <a:ext cx="12188949" cy="6858000"/>
            <a:chOff x="-2848" y="0"/>
            <a:chExt cx="12188949" cy="6858000"/>
          </a:xfrm>
        </p:grpSpPr>
        <p:sp>
          <p:nvSpPr>
            <p:cNvPr id="17" name="Color Cover">
              <a:extLst>
                <a:ext uri="{FF2B5EF4-FFF2-40B4-BE49-F238E27FC236}">
                  <a16:creationId xmlns:a16="http://schemas.microsoft.com/office/drawing/2014/main" id="{6BAE21C0-2D03-4FC3-9667-4C4B9CC76B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lor Cover">
              <a:extLst>
                <a:ext uri="{FF2B5EF4-FFF2-40B4-BE49-F238E27FC236}">
                  <a16:creationId xmlns:a16="http://schemas.microsoft.com/office/drawing/2014/main" id="{FCB3CB3B-5D77-4F1E-A155-DF4EE6E859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74F4E70D-A4C9-44E3-A00A-F3AD121AC19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1" name="Color">
              <a:extLst>
                <a:ext uri="{FF2B5EF4-FFF2-40B4-BE49-F238E27FC236}">
                  <a16:creationId xmlns:a16="http://schemas.microsoft.com/office/drawing/2014/main" id="{E8AFF701-6A8D-44BD-8C85-9EE4110F6B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olor">
              <a:extLst>
                <a:ext uri="{FF2B5EF4-FFF2-40B4-BE49-F238E27FC236}">
                  <a16:creationId xmlns:a16="http://schemas.microsoft.com/office/drawing/2014/main" id="{7D44C50E-4B0D-458E-8745-151B0968E5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Content Placeholder 4" descr="A graph with blue lines&#10;&#10;AI-generated content may be incorrect.">
            <a:extLst>
              <a:ext uri="{FF2B5EF4-FFF2-40B4-BE49-F238E27FC236}">
                <a16:creationId xmlns:a16="http://schemas.microsoft.com/office/drawing/2014/main" id="{014C4807-4054-5F84-BABD-B5EC1865E507}"/>
              </a:ext>
            </a:extLst>
          </p:cNvPr>
          <p:cNvPicPr>
            <a:picLocks noChangeAspect="1"/>
          </p:cNvPicPr>
          <p:nvPr/>
        </p:nvPicPr>
        <p:blipFill>
          <a:blip r:embed="rId3">
            <a:extLst>
              <a:ext uri="{28A0092B-C50C-407E-A947-70E740481C1C}">
                <a14:useLocalDpi xmlns:a14="http://schemas.microsoft.com/office/drawing/2010/main" val="0"/>
              </a:ext>
            </a:extLst>
          </a:blip>
          <a:srcRect l="13049" r="-3" b="-3"/>
          <a:stretch/>
        </p:blipFill>
        <p:spPr>
          <a:xfrm>
            <a:off x="1059213" y="2202683"/>
            <a:ext cx="5013315" cy="3113458"/>
          </a:xfrm>
          <a:prstGeom prst="rect">
            <a:avLst/>
          </a:prstGeom>
        </p:spPr>
      </p:pic>
      <p:pic>
        <p:nvPicPr>
          <p:cNvPr id="7" name="Picture 6" descr="A chart with blue and green lines&#10;&#10;AI-generated content may be incorrect.">
            <a:extLst>
              <a:ext uri="{FF2B5EF4-FFF2-40B4-BE49-F238E27FC236}">
                <a16:creationId xmlns:a16="http://schemas.microsoft.com/office/drawing/2014/main" id="{CC9A7ABA-1FFC-26C7-D81E-033C80CC4EA4}"/>
              </a:ext>
            </a:extLst>
          </p:cNvPr>
          <p:cNvPicPr>
            <a:picLocks noChangeAspect="1"/>
          </p:cNvPicPr>
          <p:nvPr/>
        </p:nvPicPr>
        <p:blipFill>
          <a:blip r:embed="rId4">
            <a:extLst>
              <a:ext uri="{28A0092B-C50C-407E-A947-70E740481C1C}">
                <a14:useLocalDpi xmlns:a14="http://schemas.microsoft.com/office/drawing/2010/main" val="0"/>
              </a:ext>
            </a:extLst>
          </a:blip>
          <a:srcRect r="-4" b="7649"/>
          <a:stretch/>
        </p:blipFill>
        <p:spPr>
          <a:xfrm>
            <a:off x="6259565" y="2202683"/>
            <a:ext cx="5013315" cy="3113458"/>
          </a:xfrm>
          <a:prstGeom prst="rect">
            <a:avLst/>
          </a:prstGeom>
        </p:spPr>
      </p:pic>
      <p:grpSp>
        <p:nvGrpSpPr>
          <p:cNvPr id="24" name="Group 23">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5" name="Freeform: Shape 24">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4F61F91B-361F-4DD4-9DD1-C381F901CB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77608" y="6400535"/>
              <a:ext cx="985772" cy="457465"/>
            </a:xfrm>
            <a:custGeom>
              <a:avLst/>
              <a:gdLst>
                <a:gd name="connsiteX0" fmla="*/ 492886 w 985772"/>
                <a:gd name="connsiteY0" fmla="*/ 0 h 460049"/>
                <a:gd name="connsiteX1" fmla="*/ 979365 w 985772"/>
                <a:gd name="connsiteY1" fmla="*/ 396492 h 460049"/>
                <a:gd name="connsiteX2" fmla="*/ 985772 w 985772"/>
                <a:gd name="connsiteY2" fmla="*/ 460049 h 460049"/>
                <a:gd name="connsiteX3" fmla="*/ 0 w 985772"/>
                <a:gd name="connsiteY3" fmla="*/ 460049 h 460049"/>
                <a:gd name="connsiteX4" fmla="*/ 6407 w 985772"/>
                <a:gd name="connsiteY4" fmla="*/ 396492 h 460049"/>
                <a:gd name="connsiteX5" fmla="*/ 492886 w 985772"/>
                <a:gd name="connsiteY5" fmla="*/ 0 h 460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5772" h="460049">
                  <a:moveTo>
                    <a:pt x="492886" y="0"/>
                  </a:moveTo>
                  <a:cubicBezTo>
                    <a:pt x="732851" y="0"/>
                    <a:pt x="933061" y="170215"/>
                    <a:pt x="979365" y="396492"/>
                  </a:cubicBezTo>
                  <a:lnTo>
                    <a:pt x="985772" y="460049"/>
                  </a:lnTo>
                  <a:lnTo>
                    <a:pt x="0" y="460049"/>
                  </a:lnTo>
                  <a:lnTo>
                    <a:pt x="6407" y="396492"/>
                  </a:lnTo>
                  <a:cubicBezTo>
                    <a:pt x="52711" y="170215"/>
                    <a:pt x="252921" y="0"/>
                    <a:pt x="492886" y="0"/>
                  </a:cubicBez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31">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F7F4489A-8833-901A-9294-1B17DF4DAAED}"/>
              </a:ext>
            </a:extLst>
          </p:cNvPr>
          <p:cNvSpPr>
            <a:spLocks noGrp="1"/>
          </p:cNvSpPr>
          <p:nvPr>
            <p:ph type="title"/>
          </p:nvPr>
        </p:nvSpPr>
        <p:spPr>
          <a:xfrm>
            <a:off x="1442451" y="845136"/>
            <a:ext cx="9551416" cy="980491"/>
          </a:xfrm>
        </p:spPr>
        <p:txBody>
          <a:bodyPr anchor="b">
            <a:normAutofit/>
          </a:bodyPr>
          <a:lstStyle/>
          <a:p>
            <a:r>
              <a:rPr lang="en-US" sz="4800">
                <a:solidFill>
                  <a:schemeClr val="bg1"/>
                </a:solidFill>
              </a:rPr>
              <a:t>January Effect Analysis (1990-2024)</a:t>
            </a:r>
          </a:p>
        </p:txBody>
      </p:sp>
    </p:spTree>
    <p:extLst>
      <p:ext uri="{BB962C8B-B14F-4D97-AF65-F5344CB8AC3E}">
        <p14:creationId xmlns:p14="http://schemas.microsoft.com/office/powerpoint/2010/main" val="4032512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E42F1AC-784A-DFC9-5993-23032F36805E}"/>
            </a:ext>
          </a:extLst>
        </p:cNvPr>
        <p:cNvGrpSpPr/>
        <p:nvPr/>
      </p:nvGrpSpPr>
      <p:grpSpPr>
        <a:xfrm>
          <a:off x="0" y="0"/>
          <a:ext cx="0" cy="0"/>
          <a:chOff x="0" y="0"/>
          <a:chExt cx="0" cy="0"/>
        </a:xfrm>
      </p:grpSpPr>
      <p:sp useBgFill="1">
        <p:nvSpPr>
          <p:cNvPr id="13"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C2616E71-7702-4514-BCE4-BAADB22ED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6" name="Color Cover">
              <a:extLst>
                <a:ext uri="{FF2B5EF4-FFF2-40B4-BE49-F238E27FC236}">
                  <a16:creationId xmlns:a16="http://schemas.microsoft.com/office/drawing/2014/main" id="{15F9A7D7-E8EB-49D7-ACB0-13481EF1B6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lor Cover">
              <a:extLst>
                <a:ext uri="{FF2B5EF4-FFF2-40B4-BE49-F238E27FC236}">
                  <a16:creationId xmlns:a16="http://schemas.microsoft.com/office/drawing/2014/main" id="{044CB560-3BF4-4256-8C60-8864DA0ABF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A2840072-D6EC-480D-9A1B-928B36F923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0" name="Color">
              <a:extLst>
                <a:ext uri="{FF2B5EF4-FFF2-40B4-BE49-F238E27FC236}">
                  <a16:creationId xmlns:a16="http://schemas.microsoft.com/office/drawing/2014/main" id="{CADDA0B4-EE72-46AA-A7BB-C271924B72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olor">
              <a:extLst>
                <a:ext uri="{FF2B5EF4-FFF2-40B4-BE49-F238E27FC236}">
                  <a16:creationId xmlns:a16="http://schemas.microsoft.com/office/drawing/2014/main" id="{B2519E48-483B-4612-935D-790A1060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8" name="Picture 7" descr="A graph with different colored squares&#10;&#10;AI-generated content may be incorrect.">
            <a:extLst>
              <a:ext uri="{FF2B5EF4-FFF2-40B4-BE49-F238E27FC236}">
                <a16:creationId xmlns:a16="http://schemas.microsoft.com/office/drawing/2014/main" id="{4B3A032B-22F6-EF62-059A-5E61600CA8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76833" y="1978448"/>
            <a:ext cx="8629585" cy="3710719"/>
          </a:xfrm>
          <a:prstGeom prst="rect">
            <a:avLst/>
          </a:prstGeom>
        </p:spPr>
      </p:pic>
      <p:grpSp>
        <p:nvGrpSpPr>
          <p:cNvPr id="23" name="Group 22">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24" name="Freeform: Shape 23">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5" name="Freeform: Shape 24">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47E16819-8AAB-CFF0-1D4A-79BC0D52C565}"/>
              </a:ext>
            </a:extLst>
          </p:cNvPr>
          <p:cNvSpPr>
            <a:spLocks noGrp="1"/>
          </p:cNvSpPr>
          <p:nvPr>
            <p:ph type="title"/>
          </p:nvPr>
        </p:nvSpPr>
        <p:spPr>
          <a:xfrm>
            <a:off x="1012644" y="841665"/>
            <a:ext cx="9290350" cy="937086"/>
          </a:xfrm>
        </p:spPr>
        <p:txBody>
          <a:bodyPr vert="horz" lIns="91440" tIns="45720" rIns="91440" bIns="45720" rtlCol="0" anchor="b">
            <a:normAutofit/>
          </a:bodyPr>
          <a:lstStyle/>
          <a:p>
            <a:r>
              <a:rPr lang="en-US" sz="4800" kern="1200">
                <a:solidFill>
                  <a:schemeClr val="bg1"/>
                </a:solidFill>
                <a:latin typeface="+mj-lt"/>
                <a:ea typeface="+mj-ea"/>
                <a:cs typeface="+mj-cs"/>
              </a:rPr>
              <a:t>January Effect Analysis (1990-2024)</a:t>
            </a:r>
          </a:p>
        </p:txBody>
      </p:sp>
    </p:spTree>
    <p:extLst>
      <p:ext uri="{BB962C8B-B14F-4D97-AF65-F5344CB8AC3E}">
        <p14:creationId xmlns:p14="http://schemas.microsoft.com/office/powerpoint/2010/main" val="1041019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Color Cover">
            <a:extLst>
              <a:ext uri="{FF2B5EF4-FFF2-40B4-BE49-F238E27FC236}">
                <a16:creationId xmlns:a16="http://schemas.microsoft.com/office/drawing/2014/main" id="{815925C2-A704-4D47-B1C1-3FCA52512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Color Cover">
            <a:extLst>
              <a:ext uri="{FF2B5EF4-FFF2-40B4-BE49-F238E27FC236}">
                <a16:creationId xmlns:a16="http://schemas.microsoft.com/office/drawing/2014/main" id="{01D4315C-C23C-4FD3-98DF-08C29E2292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49"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5E6B47BC-43FD-4C91-8BFF-B41B99A8A3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6064235" cy="6858000"/>
            <a:chOff x="651279" y="598259"/>
            <a:chExt cx="10889442" cy="5680742"/>
          </a:xfrm>
        </p:grpSpPr>
        <p:sp>
          <p:nvSpPr>
            <p:cNvPr id="13" name="Color">
              <a:extLst>
                <a:ext uri="{FF2B5EF4-FFF2-40B4-BE49-F238E27FC236}">
                  <a16:creationId xmlns:a16="http://schemas.microsoft.com/office/drawing/2014/main" id="{13038185-AC3C-4595-945F-25311424C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Color">
              <a:extLst>
                <a:ext uri="{FF2B5EF4-FFF2-40B4-BE49-F238E27FC236}">
                  <a16:creationId xmlns:a16="http://schemas.microsoft.com/office/drawing/2014/main" id="{75D51AA0-C095-4650-A361-B294320BFE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24" y="0"/>
            <a:ext cx="12188952" cy="6858000"/>
            <a:chOff x="0" y="0"/>
            <a:chExt cx="12188952" cy="6858000"/>
          </a:xfrm>
        </p:grpSpPr>
        <p:sp>
          <p:nvSpPr>
            <p:cNvPr id="17" name="Freeform: Shape 16">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8" name="Freeform: Shape 17">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Freeform: Shape 18">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Freeform: Shape 19">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1" name="Freeform: Shape 20">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2" name="Freeform: Shape 21">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3" name="Freeform: Shape 22">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F5F2B116-F668-E468-9DF8-E69CBAE2ACBD}"/>
              </a:ext>
            </a:extLst>
          </p:cNvPr>
          <p:cNvSpPr>
            <a:spLocks noGrp="1"/>
          </p:cNvSpPr>
          <p:nvPr>
            <p:ph type="title"/>
          </p:nvPr>
        </p:nvSpPr>
        <p:spPr>
          <a:xfrm>
            <a:off x="786385" y="841248"/>
            <a:ext cx="5129600" cy="5340097"/>
          </a:xfrm>
        </p:spPr>
        <p:txBody>
          <a:bodyPr anchor="ctr">
            <a:normAutofit/>
          </a:bodyPr>
          <a:lstStyle/>
          <a:p>
            <a:r>
              <a:rPr lang="en-US" sz="4800">
                <a:solidFill>
                  <a:schemeClr val="bg1"/>
                </a:solidFill>
              </a:rPr>
              <a:t>January Effect Analysis (1985-1989)</a:t>
            </a:r>
          </a:p>
        </p:txBody>
      </p:sp>
      <p:sp>
        <p:nvSpPr>
          <p:cNvPr id="3" name="Content Placeholder 2">
            <a:extLst>
              <a:ext uri="{FF2B5EF4-FFF2-40B4-BE49-F238E27FC236}">
                <a16:creationId xmlns:a16="http://schemas.microsoft.com/office/drawing/2014/main" id="{74FDEBA5-EF83-0754-1D49-BCB66766B36E}"/>
              </a:ext>
            </a:extLst>
          </p:cNvPr>
          <p:cNvSpPr>
            <a:spLocks noGrp="1"/>
          </p:cNvSpPr>
          <p:nvPr>
            <p:ph idx="1"/>
          </p:nvPr>
        </p:nvSpPr>
        <p:spPr>
          <a:xfrm>
            <a:off x="6464410" y="841247"/>
            <a:ext cx="4484536" cy="5340097"/>
          </a:xfrm>
        </p:spPr>
        <p:txBody>
          <a:bodyPr anchor="ctr">
            <a:normAutofit/>
          </a:bodyPr>
          <a:lstStyle/>
          <a:p>
            <a:r>
              <a:rPr lang="en-US" sz="1500" b="1">
                <a:solidFill>
                  <a:schemeClr val="tx2"/>
                </a:solidFill>
              </a:rPr>
              <a:t>Stationarity</a:t>
            </a:r>
            <a:r>
              <a:rPr lang="en-US" sz="1500">
                <a:solidFill>
                  <a:schemeClr val="tx2"/>
                </a:solidFill>
              </a:rPr>
              <a:t>:</a:t>
            </a:r>
          </a:p>
          <a:p>
            <a:pPr lvl="1"/>
            <a:r>
              <a:rPr lang="en-US" sz="1500">
                <a:solidFill>
                  <a:schemeClr val="tx2"/>
                </a:solidFill>
              </a:rPr>
              <a:t>ADF test confirms the log return series is stationary (ADF = -6.845, p ≈ 0.000).</a:t>
            </a:r>
          </a:p>
          <a:p>
            <a:r>
              <a:rPr lang="en-US" sz="1500" b="1">
                <a:solidFill>
                  <a:schemeClr val="tx2"/>
                </a:solidFill>
              </a:rPr>
              <a:t>ARIMA(1,0,1) Model</a:t>
            </a:r>
            <a:r>
              <a:rPr lang="en-US" sz="1500">
                <a:solidFill>
                  <a:schemeClr val="tx2"/>
                </a:solidFill>
              </a:rPr>
              <a:t>:</a:t>
            </a:r>
          </a:p>
          <a:p>
            <a:pPr lvl="1"/>
            <a:r>
              <a:rPr lang="en-US" sz="1500">
                <a:solidFill>
                  <a:schemeClr val="tx2"/>
                </a:solidFill>
              </a:rPr>
              <a:t>Significant AR(1) coefficient of -0.8194 indicates strong mean-reversion in returns.</a:t>
            </a:r>
          </a:p>
          <a:p>
            <a:pPr lvl="1"/>
            <a:r>
              <a:rPr lang="en-US" sz="1500">
                <a:solidFill>
                  <a:schemeClr val="tx2"/>
                </a:solidFill>
              </a:rPr>
              <a:t>Residuals show non-normality, suggesting the model may miss extreme movements.</a:t>
            </a:r>
          </a:p>
          <a:p>
            <a:r>
              <a:rPr lang="en-US" sz="1500" b="1">
                <a:solidFill>
                  <a:schemeClr val="tx2"/>
                </a:solidFill>
              </a:rPr>
              <a:t>SARIMA(1,0,1)(1,0,1)[12] Model</a:t>
            </a:r>
            <a:r>
              <a:rPr lang="en-US" sz="1500">
                <a:solidFill>
                  <a:schemeClr val="tx2"/>
                </a:solidFill>
              </a:rPr>
              <a:t>:</a:t>
            </a:r>
          </a:p>
          <a:p>
            <a:pPr lvl="1"/>
            <a:r>
              <a:rPr lang="en-US" sz="1500">
                <a:solidFill>
                  <a:schemeClr val="tx2"/>
                </a:solidFill>
              </a:rPr>
              <a:t>Only AR(1) term is significant (z = -5.921, p = 0.000), showing moderate negative correlation between consecutive returns.</a:t>
            </a:r>
          </a:p>
          <a:p>
            <a:pPr lvl="1"/>
            <a:r>
              <a:rPr lang="en-US" sz="1500">
                <a:solidFill>
                  <a:schemeClr val="tx2"/>
                </a:solidFill>
              </a:rPr>
              <a:t>Seasonal terms are not significant; residuals are negatively skewed with heavy tails.</a:t>
            </a:r>
          </a:p>
          <a:p>
            <a:r>
              <a:rPr lang="en-US" sz="1500" b="1">
                <a:solidFill>
                  <a:schemeClr val="tx2"/>
                </a:solidFill>
              </a:rPr>
              <a:t>Seasonality Regression (OLS with Monthly Dummies)</a:t>
            </a:r>
            <a:r>
              <a:rPr lang="en-US" sz="1500">
                <a:solidFill>
                  <a:schemeClr val="tx2"/>
                </a:solidFill>
              </a:rPr>
              <a:t>:</a:t>
            </a:r>
          </a:p>
          <a:p>
            <a:pPr lvl="1"/>
            <a:r>
              <a:rPr lang="en-US" sz="1500">
                <a:solidFill>
                  <a:schemeClr val="tx2"/>
                </a:solidFill>
              </a:rPr>
              <a:t>October (t = -0.0887, p = 0.016) and November (t = -0.0820, p = 0.026) returns are significantly lower than January.</a:t>
            </a:r>
          </a:p>
          <a:p>
            <a:pPr lvl="1"/>
            <a:r>
              <a:rPr lang="en-US" sz="1500">
                <a:solidFill>
                  <a:schemeClr val="tx2"/>
                </a:solidFill>
              </a:rPr>
              <a:t>Indicates seasonal weakness in fall months.</a:t>
            </a:r>
          </a:p>
        </p:txBody>
      </p:sp>
    </p:spTree>
    <p:extLst>
      <p:ext uri="{BB962C8B-B14F-4D97-AF65-F5344CB8AC3E}">
        <p14:creationId xmlns:p14="http://schemas.microsoft.com/office/powerpoint/2010/main" val="26273715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300EA85-44D3-51D4-1C9A-0E54ECE0A575}"/>
            </a:ext>
          </a:extLst>
        </p:cNvPr>
        <p:cNvGrpSpPr/>
        <p:nvPr/>
      </p:nvGrpSpPr>
      <p:grpSpPr>
        <a:xfrm>
          <a:off x="0" y="0"/>
          <a:ext cx="0" cy="0"/>
          <a:chOff x="0" y="0"/>
          <a:chExt cx="0" cy="0"/>
        </a:xfrm>
      </p:grpSpPr>
      <p:sp useBgFill="1">
        <p:nvSpPr>
          <p:cNvPr id="14" name="Slide Background Fill">
            <a:extLst>
              <a:ext uri="{FF2B5EF4-FFF2-40B4-BE49-F238E27FC236}">
                <a16:creationId xmlns:a16="http://schemas.microsoft.com/office/drawing/2014/main" id="{C7D023E4-8DE1-436E-9847-ED6A4B4B04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519334DB-EC8F-4050-9C6E-F92B6A72DA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7" name="Color Cover">
              <a:extLst>
                <a:ext uri="{FF2B5EF4-FFF2-40B4-BE49-F238E27FC236}">
                  <a16:creationId xmlns:a16="http://schemas.microsoft.com/office/drawing/2014/main" id="{EA01B1DD-00B6-4407-827C-3F408B773B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olor Cover">
              <a:extLst>
                <a:ext uri="{FF2B5EF4-FFF2-40B4-BE49-F238E27FC236}">
                  <a16:creationId xmlns:a16="http://schemas.microsoft.com/office/drawing/2014/main" id="{AF1D500A-77DB-437E-A54D-45B239D6D0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0" name="Group 19">
            <a:extLst>
              <a:ext uri="{FF2B5EF4-FFF2-40B4-BE49-F238E27FC236}">
                <a16:creationId xmlns:a16="http://schemas.microsoft.com/office/drawing/2014/main" id="{3F87BA2A-0B66-4DEF-A04F-2CC1722572E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21" name="Color">
              <a:extLst>
                <a:ext uri="{FF2B5EF4-FFF2-40B4-BE49-F238E27FC236}">
                  <a16:creationId xmlns:a16="http://schemas.microsoft.com/office/drawing/2014/main" id="{522B2F8C-7861-41DA-AB7F-C621655E4D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Color">
              <a:extLst>
                <a:ext uri="{FF2B5EF4-FFF2-40B4-BE49-F238E27FC236}">
                  <a16:creationId xmlns:a16="http://schemas.microsoft.com/office/drawing/2014/main" id="{90AE996F-5C1A-4DD0-B66D-9C837744AA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9" name="Picture 8">
            <a:extLst>
              <a:ext uri="{FF2B5EF4-FFF2-40B4-BE49-F238E27FC236}">
                <a16:creationId xmlns:a16="http://schemas.microsoft.com/office/drawing/2014/main" id="{D849F2DB-1276-6359-D223-AFCB2BD27B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81159" y="2271113"/>
            <a:ext cx="4535839" cy="3004992"/>
          </a:xfrm>
          <a:prstGeom prst="rect">
            <a:avLst/>
          </a:prstGeom>
        </p:spPr>
      </p:pic>
      <p:pic>
        <p:nvPicPr>
          <p:cNvPr id="6" name="Picture 5" descr="A graph with blue bars&#10;&#10;AI-generated content may be incorrect.">
            <a:extLst>
              <a:ext uri="{FF2B5EF4-FFF2-40B4-BE49-F238E27FC236}">
                <a16:creationId xmlns:a16="http://schemas.microsoft.com/office/drawing/2014/main" id="{9DE086BE-9D3F-BE8E-78E9-2BB037BBC1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2494" y="2292261"/>
            <a:ext cx="5461191" cy="2962696"/>
          </a:xfrm>
          <a:prstGeom prst="rect">
            <a:avLst/>
          </a:prstGeom>
        </p:spPr>
      </p:pic>
      <p:grpSp>
        <p:nvGrpSpPr>
          <p:cNvPr id="24" name="Group 23">
            <a:extLst>
              <a:ext uri="{FF2B5EF4-FFF2-40B4-BE49-F238E27FC236}">
                <a16:creationId xmlns:a16="http://schemas.microsoft.com/office/drawing/2014/main" id="{E27AF472-EAE3-4572-AB69-B92BD10DBC6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5" name="Freeform: Shape 24">
              <a:extLst>
                <a:ext uri="{FF2B5EF4-FFF2-40B4-BE49-F238E27FC236}">
                  <a16:creationId xmlns:a16="http://schemas.microsoft.com/office/drawing/2014/main" id="{BF4DB9D2-6215-420C-874C-82EADF8C6C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6" name="Freeform: Shape 25">
              <a:extLst>
                <a:ext uri="{FF2B5EF4-FFF2-40B4-BE49-F238E27FC236}">
                  <a16:creationId xmlns:a16="http://schemas.microsoft.com/office/drawing/2014/main" id="{1F003139-C97C-44FA-B139-32E4DFDCE9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7" name="Freeform: Shape 26">
              <a:extLst>
                <a:ext uri="{FF2B5EF4-FFF2-40B4-BE49-F238E27FC236}">
                  <a16:creationId xmlns:a16="http://schemas.microsoft.com/office/drawing/2014/main" id="{5CE4DD6E-8CEA-45EE-B630-DBC22144D8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8" name="Freeform: Shape 27">
              <a:extLst>
                <a:ext uri="{FF2B5EF4-FFF2-40B4-BE49-F238E27FC236}">
                  <a16:creationId xmlns:a16="http://schemas.microsoft.com/office/drawing/2014/main" id="{A4372F7F-AA3C-470B-AA61-7C35B7722C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9" name="Freeform: Shape 28">
              <a:extLst>
                <a:ext uri="{FF2B5EF4-FFF2-40B4-BE49-F238E27FC236}">
                  <a16:creationId xmlns:a16="http://schemas.microsoft.com/office/drawing/2014/main" id="{34B605BF-D199-43DD-9328-E99F2ADFC6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29">
              <a:extLst>
                <a:ext uri="{FF2B5EF4-FFF2-40B4-BE49-F238E27FC236}">
                  <a16:creationId xmlns:a16="http://schemas.microsoft.com/office/drawing/2014/main" id="{E5D42A77-7336-4A35-8922-8098A16AA2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30">
              <a:extLst>
                <a:ext uri="{FF2B5EF4-FFF2-40B4-BE49-F238E27FC236}">
                  <a16:creationId xmlns:a16="http://schemas.microsoft.com/office/drawing/2014/main" id="{7401EE7D-B85D-4C10-AB8C-71884EFB11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2" name="Title 1">
            <a:extLst>
              <a:ext uri="{FF2B5EF4-FFF2-40B4-BE49-F238E27FC236}">
                <a16:creationId xmlns:a16="http://schemas.microsoft.com/office/drawing/2014/main" id="{8F47F937-1D91-9537-C0F6-B2CEECEB9F37}"/>
              </a:ext>
            </a:extLst>
          </p:cNvPr>
          <p:cNvSpPr>
            <a:spLocks noGrp="1"/>
          </p:cNvSpPr>
          <p:nvPr>
            <p:ph type="title"/>
          </p:nvPr>
        </p:nvSpPr>
        <p:spPr>
          <a:xfrm>
            <a:off x="1012643" y="1197809"/>
            <a:ext cx="8846973" cy="744217"/>
          </a:xfrm>
        </p:spPr>
        <p:txBody>
          <a:bodyPr vert="horz" lIns="91440" tIns="45720" rIns="91440" bIns="45720" rtlCol="0" anchor="b">
            <a:normAutofit fontScale="90000"/>
          </a:bodyPr>
          <a:lstStyle/>
          <a:p>
            <a:r>
              <a:rPr lang="en-US" sz="4800">
                <a:solidFill>
                  <a:schemeClr val="bg1"/>
                </a:solidFill>
              </a:rPr>
              <a:t>January Effect Analysis (1985-1989)</a:t>
            </a:r>
          </a:p>
        </p:txBody>
      </p:sp>
    </p:spTree>
    <p:extLst>
      <p:ext uri="{BB962C8B-B14F-4D97-AF65-F5344CB8AC3E}">
        <p14:creationId xmlns:p14="http://schemas.microsoft.com/office/powerpoint/2010/main" val="7631598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1715</Words>
  <Application>Microsoft Office PowerPoint</Application>
  <PresentationFormat>Panorámica</PresentationFormat>
  <Paragraphs>153</Paragraphs>
  <Slides>25</Slides>
  <Notes>8</Notes>
  <HiddenSlides>0</HiddenSlides>
  <MMClips>0</MMClips>
  <ScaleCrop>false</ScaleCrop>
  <HeadingPairs>
    <vt:vector size="4" baseType="variant">
      <vt:variant>
        <vt:lpstr>Tema</vt:lpstr>
      </vt:variant>
      <vt:variant>
        <vt:i4>1</vt:i4>
      </vt:variant>
      <vt:variant>
        <vt:lpstr>Títulos de diapositiva</vt:lpstr>
      </vt:variant>
      <vt:variant>
        <vt:i4>25</vt:i4>
      </vt:variant>
    </vt:vector>
  </HeadingPairs>
  <TitlesOfParts>
    <vt:vector size="26" baseType="lpstr">
      <vt:lpstr>office theme</vt:lpstr>
      <vt:lpstr>Investigating the January Effect</vt:lpstr>
      <vt:lpstr>Project Description</vt:lpstr>
      <vt:lpstr>Data Description</vt:lpstr>
      <vt:lpstr>Time Series Techniques</vt:lpstr>
      <vt:lpstr>January Effect Analysis (1990-2024)</vt:lpstr>
      <vt:lpstr>January Effect Analysis (1990-2024)</vt:lpstr>
      <vt:lpstr>January Effect Analysis (1990-2024)</vt:lpstr>
      <vt:lpstr>January Effect Analysis (1985-1989)</vt:lpstr>
      <vt:lpstr>January Effect Analysis (1985-1989)</vt:lpstr>
      <vt:lpstr>January Effect Analysis (1985-1989)</vt:lpstr>
      <vt:lpstr>January Effect Analysis (1990-1999)</vt:lpstr>
      <vt:lpstr>January Effect Analysis (1990-1999)</vt:lpstr>
      <vt:lpstr>January Effect Analysis (1990-1999)</vt:lpstr>
      <vt:lpstr>January Effect Analysis (2000-2009)</vt:lpstr>
      <vt:lpstr>January Effect Analysis (2000-2009)</vt:lpstr>
      <vt:lpstr>January Effect Analysis (2000-2009)</vt:lpstr>
      <vt:lpstr>January Effect Analysis (2010-2019)</vt:lpstr>
      <vt:lpstr>January Effect Analysis (2010-2019)</vt:lpstr>
      <vt:lpstr>January Effect Analysis (2010-2019)</vt:lpstr>
      <vt:lpstr>January Effect Analysis (2020-2025)</vt:lpstr>
      <vt:lpstr>January Effect Analysis (2020-2025)</vt:lpstr>
      <vt:lpstr>January Effect Analysis (2020-2025)</vt:lpstr>
      <vt:lpstr>Conclusions</vt:lpstr>
      <vt:lpstr>Next Steps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Pena, Darcely</cp:lastModifiedBy>
  <cp:revision>132</cp:revision>
  <dcterms:created xsi:type="dcterms:W3CDTF">2025-04-28T00:46:45Z</dcterms:created>
  <dcterms:modified xsi:type="dcterms:W3CDTF">2025-05-08T01:02:55Z</dcterms:modified>
</cp:coreProperties>
</file>